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5"/>
    <p:sldMasterId id="2147483730" r:id="rId6"/>
    <p:sldMasterId id="2147483800" r:id="rId7"/>
    <p:sldMasterId id="2147483656" r:id="rId8"/>
  </p:sldMasterIdLst>
  <p:notesMasterIdLst>
    <p:notesMasterId r:id="rId34"/>
  </p:notesMasterIdLst>
  <p:handoutMasterIdLst>
    <p:handoutMasterId r:id="rId35"/>
  </p:handoutMasterIdLst>
  <p:sldIdLst>
    <p:sldId id="386" r:id="rId9"/>
    <p:sldId id="425" r:id="rId10"/>
    <p:sldId id="439" r:id="rId11"/>
    <p:sldId id="476" r:id="rId12"/>
    <p:sldId id="498" r:id="rId13"/>
    <p:sldId id="478" r:id="rId14"/>
    <p:sldId id="486" r:id="rId15"/>
    <p:sldId id="490" r:id="rId16"/>
    <p:sldId id="485" r:id="rId17"/>
    <p:sldId id="492" r:id="rId18"/>
    <p:sldId id="493" r:id="rId19"/>
    <p:sldId id="494" r:id="rId20"/>
    <p:sldId id="495" r:id="rId21"/>
    <p:sldId id="496" r:id="rId22"/>
    <p:sldId id="499" r:id="rId23"/>
    <p:sldId id="500" r:id="rId24"/>
    <p:sldId id="501" r:id="rId25"/>
    <p:sldId id="502" r:id="rId26"/>
    <p:sldId id="503" r:id="rId27"/>
    <p:sldId id="483" r:id="rId28"/>
    <p:sldId id="484" r:id="rId29"/>
    <p:sldId id="488" r:id="rId30"/>
    <p:sldId id="487" r:id="rId31"/>
    <p:sldId id="497" r:id="rId32"/>
    <p:sldId id="489" r:id="rId33"/>
  </p:sldIdLst>
  <p:sldSz cx="9144000" cy="5143500" type="screen16x9"/>
  <p:notesSz cx="6670675" cy="9875838"/>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082AF0-D5B7-9848-8D98-34911442F684}" v="33" dt="2024-04-23T08:27:29.0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26"/>
    <p:restoredTop sz="94703"/>
  </p:normalViewPr>
  <p:slideViewPr>
    <p:cSldViewPr snapToGrid="0">
      <p:cViewPr varScale="1">
        <p:scale>
          <a:sx n="204" d="100"/>
          <a:sy n="204" d="100"/>
        </p:scale>
        <p:origin x="200" y="792"/>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heme" Target="theme/theme1.xml"/><Relationship Id="rId21" Type="http://schemas.openxmlformats.org/officeDocument/2006/relationships/slide" Target="slides/slide13.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gs" Target="tags/tag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handoutMaster" Target="handoutMasters/handoutMaster1.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ei, Kinga" userId="5918cae6-8b63-4390-bc9f-bdada64faa9d" providerId="ADAL" clId="{7F082AF0-D5B7-9848-8D98-34911442F684}"/>
    <pc:docChg chg="undo custSel addSld delSld modSld sldOrd">
      <pc:chgData name="Jenei, Kinga" userId="5918cae6-8b63-4390-bc9f-bdada64faa9d" providerId="ADAL" clId="{7F082AF0-D5B7-9848-8D98-34911442F684}" dt="2024-04-23T08:36:29.512" v="1858" actId="20577"/>
      <pc:docMkLst>
        <pc:docMk/>
      </pc:docMkLst>
      <pc:sldChg chg="modSp mod">
        <pc:chgData name="Jenei, Kinga" userId="5918cae6-8b63-4390-bc9f-bdada64faa9d" providerId="ADAL" clId="{7F082AF0-D5B7-9848-8D98-34911442F684}" dt="2024-04-22T09:07:43.253" v="15" actId="20577"/>
        <pc:sldMkLst>
          <pc:docMk/>
          <pc:sldMk cId="2499478442" sldId="425"/>
        </pc:sldMkLst>
        <pc:spChg chg="mod">
          <ac:chgData name="Jenei, Kinga" userId="5918cae6-8b63-4390-bc9f-bdada64faa9d" providerId="ADAL" clId="{7F082AF0-D5B7-9848-8D98-34911442F684}" dt="2024-04-22T09:07:43.253" v="15" actId="20577"/>
          <ac:spMkLst>
            <pc:docMk/>
            <pc:sldMk cId="2499478442" sldId="425"/>
            <ac:spMk id="9" creationId="{EFADBC8D-294D-4832-A9A1-5CC2FA0C5801}"/>
          </ac:spMkLst>
        </pc:spChg>
      </pc:sldChg>
      <pc:sldChg chg="ord">
        <pc:chgData name="Jenei, Kinga" userId="5918cae6-8b63-4390-bc9f-bdada64faa9d" providerId="ADAL" clId="{7F082AF0-D5B7-9848-8D98-34911442F684}" dt="2024-04-22T11:25:19.432" v="1043" actId="20578"/>
        <pc:sldMkLst>
          <pc:docMk/>
          <pc:sldMk cId="714821220" sldId="484"/>
        </pc:sldMkLst>
      </pc:sldChg>
      <pc:sldChg chg="modSp mod">
        <pc:chgData name="Jenei, Kinga" userId="5918cae6-8b63-4390-bc9f-bdada64faa9d" providerId="ADAL" clId="{7F082AF0-D5B7-9848-8D98-34911442F684}" dt="2024-04-22T09:42:32.373" v="356" actId="20577"/>
        <pc:sldMkLst>
          <pc:docMk/>
          <pc:sldMk cId="1594444555" sldId="485"/>
        </pc:sldMkLst>
        <pc:spChg chg="mod">
          <ac:chgData name="Jenei, Kinga" userId="5918cae6-8b63-4390-bc9f-bdada64faa9d" providerId="ADAL" clId="{7F082AF0-D5B7-9848-8D98-34911442F684}" dt="2024-04-22T09:42:32.373" v="356" actId="20577"/>
          <ac:spMkLst>
            <pc:docMk/>
            <pc:sldMk cId="1594444555" sldId="485"/>
            <ac:spMk id="6" creationId="{28280EFD-605B-4843-8D20-931E34B69861}"/>
          </ac:spMkLst>
        </pc:spChg>
      </pc:sldChg>
      <pc:sldChg chg="ord">
        <pc:chgData name="Jenei, Kinga" userId="5918cae6-8b63-4390-bc9f-bdada64faa9d" providerId="ADAL" clId="{7F082AF0-D5B7-9848-8D98-34911442F684}" dt="2024-04-22T11:25:08.002" v="1042" actId="20578"/>
        <pc:sldMkLst>
          <pc:docMk/>
          <pc:sldMk cId="1834423256" sldId="488"/>
        </pc:sldMkLst>
      </pc:sldChg>
      <pc:sldChg chg="addSp modSp mod">
        <pc:chgData name="Jenei, Kinga" userId="5918cae6-8b63-4390-bc9f-bdada64faa9d" providerId="ADAL" clId="{7F082AF0-D5B7-9848-8D98-34911442F684}" dt="2024-04-22T09:41:56.565" v="354" actId="14100"/>
        <pc:sldMkLst>
          <pc:docMk/>
          <pc:sldMk cId="4238959234" sldId="490"/>
        </pc:sldMkLst>
        <pc:picChg chg="mod">
          <ac:chgData name="Jenei, Kinga" userId="5918cae6-8b63-4390-bc9f-bdada64faa9d" providerId="ADAL" clId="{7F082AF0-D5B7-9848-8D98-34911442F684}" dt="2024-04-22T09:41:55.086" v="352" actId="1076"/>
          <ac:picMkLst>
            <pc:docMk/>
            <pc:sldMk cId="4238959234" sldId="490"/>
            <ac:picMk id="4" creationId="{0F4F9588-8298-443A-BE25-741B5A2BB8BD}"/>
          </ac:picMkLst>
        </pc:picChg>
        <pc:picChg chg="add mod">
          <ac:chgData name="Jenei, Kinga" userId="5918cae6-8b63-4390-bc9f-bdada64faa9d" providerId="ADAL" clId="{7F082AF0-D5B7-9848-8D98-34911442F684}" dt="2024-04-22T09:41:56.565" v="354" actId="14100"/>
          <ac:picMkLst>
            <pc:docMk/>
            <pc:sldMk cId="4238959234" sldId="490"/>
            <ac:picMk id="5" creationId="{0FC1771C-D998-D9D8-9D1C-E08C49B8DA32}"/>
          </ac:picMkLst>
        </pc:picChg>
      </pc:sldChg>
      <pc:sldChg chg="addSp delSp modSp mod">
        <pc:chgData name="Jenei, Kinga" userId="5918cae6-8b63-4390-bc9f-bdada64faa9d" providerId="ADAL" clId="{7F082AF0-D5B7-9848-8D98-34911442F684}" dt="2024-04-23T08:28:23.582" v="1855" actId="20577"/>
        <pc:sldMkLst>
          <pc:docMk/>
          <pc:sldMk cId="426576816" sldId="494"/>
        </pc:sldMkLst>
        <pc:spChg chg="mod">
          <ac:chgData name="Jenei, Kinga" userId="5918cae6-8b63-4390-bc9f-bdada64faa9d" providerId="ADAL" clId="{7F082AF0-D5B7-9848-8D98-34911442F684}" dt="2024-04-23T08:28:23.582" v="1855" actId="20577"/>
          <ac:spMkLst>
            <pc:docMk/>
            <pc:sldMk cId="426576816" sldId="494"/>
            <ac:spMk id="6" creationId="{28280EFD-605B-4843-8D20-931E34B69861}"/>
          </ac:spMkLst>
        </pc:spChg>
        <pc:picChg chg="add del mod">
          <ac:chgData name="Jenei, Kinga" userId="5918cae6-8b63-4390-bc9f-bdada64faa9d" providerId="ADAL" clId="{7F082AF0-D5B7-9848-8D98-34911442F684}" dt="2024-04-23T08:23:36.999" v="1838" actId="478"/>
          <ac:picMkLst>
            <pc:docMk/>
            <pc:sldMk cId="426576816" sldId="494"/>
            <ac:picMk id="4" creationId="{463B1FA4-F680-84DD-3E5B-D5BB7B79DEE5}"/>
          </ac:picMkLst>
        </pc:picChg>
        <pc:picChg chg="del">
          <ac:chgData name="Jenei, Kinga" userId="5918cae6-8b63-4390-bc9f-bdada64faa9d" providerId="ADAL" clId="{7F082AF0-D5B7-9848-8D98-34911442F684}" dt="2024-04-23T08:24:31.792" v="1842" actId="478"/>
          <ac:picMkLst>
            <pc:docMk/>
            <pc:sldMk cId="426576816" sldId="494"/>
            <ac:picMk id="5" creationId="{CF2BC10D-7DD1-405A-B4E8-253E56FBAF12}"/>
          </ac:picMkLst>
        </pc:picChg>
        <pc:picChg chg="add mod">
          <ac:chgData name="Jenei, Kinga" userId="5918cae6-8b63-4390-bc9f-bdada64faa9d" providerId="ADAL" clId="{7F082AF0-D5B7-9848-8D98-34911442F684}" dt="2024-04-23T08:24:35.214" v="1843" actId="1076"/>
          <ac:picMkLst>
            <pc:docMk/>
            <pc:sldMk cId="426576816" sldId="494"/>
            <ac:picMk id="7" creationId="{E74256E0-E20A-6FE9-5B4E-F4BE7D0CDD73}"/>
          </ac:picMkLst>
        </pc:picChg>
        <pc:picChg chg="mod">
          <ac:chgData name="Jenei, Kinga" userId="5918cae6-8b63-4390-bc9f-bdada64faa9d" providerId="ADAL" clId="{7F082AF0-D5B7-9848-8D98-34911442F684}" dt="2024-04-23T08:24:40.850" v="1844" actId="166"/>
          <ac:picMkLst>
            <pc:docMk/>
            <pc:sldMk cId="426576816" sldId="494"/>
            <ac:picMk id="8" creationId="{8989D674-5490-4D2C-BC00-741F551D8BC1}"/>
          </ac:picMkLst>
        </pc:picChg>
        <pc:picChg chg="add mod">
          <ac:chgData name="Jenei, Kinga" userId="5918cae6-8b63-4390-bc9f-bdada64faa9d" providerId="ADAL" clId="{7F082AF0-D5B7-9848-8D98-34911442F684}" dt="2024-04-23T08:27:54.327" v="1852" actId="1076"/>
          <ac:picMkLst>
            <pc:docMk/>
            <pc:sldMk cId="426576816" sldId="494"/>
            <ac:picMk id="9" creationId="{E49D1713-893F-4D57-1BD6-AF445D1B3A4B}"/>
          </ac:picMkLst>
        </pc:picChg>
      </pc:sldChg>
      <pc:sldChg chg="addSp delSp modSp new mod">
        <pc:chgData name="Jenei, Kinga" userId="5918cae6-8b63-4390-bc9f-bdada64faa9d" providerId="ADAL" clId="{7F082AF0-D5B7-9848-8D98-34911442F684}" dt="2024-04-22T09:32:53.127" v="347" actId="1076"/>
        <pc:sldMkLst>
          <pc:docMk/>
          <pc:sldMk cId="623813834" sldId="498"/>
        </pc:sldMkLst>
        <pc:spChg chg="add mod">
          <ac:chgData name="Jenei, Kinga" userId="5918cae6-8b63-4390-bc9f-bdada64faa9d" providerId="ADAL" clId="{7F082AF0-D5B7-9848-8D98-34911442F684}" dt="2024-04-22T09:25:11.039" v="20"/>
          <ac:spMkLst>
            <pc:docMk/>
            <pc:sldMk cId="623813834" sldId="498"/>
            <ac:spMk id="2" creationId="{10C99CAF-537D-ED54-0257-D0D2748029C6}"/>
          </ac:spMkLst>
        </pc:spChg>
        <pc:spChg chg="add mod">
          <ac:chgData name="Jenei, Kinga" userId="5918cae6-8b63-4390-bc9f-bdada64faa9d" providerId="ADAL" clId="{7F082AF0-D5B7-9848-8D98-34911442F684}" dt="2024-04-22T09:25:11.039" v="20"/>
          <ac:spMkLst>
            <pc:docMk/>
            <pc:sldMk cId="623813834" sldId="498"/>
            <ac:spMk id="3" creationId="{66AD2AFB-EF88-E2A9-0844-90765DAD46D1}"/>
          </ac:spMkLst>
        </pc:spChg>
        <pc:spChg chg="add mod">
          <ac:chgData name="Jenei, Kinga" userId="5918cae6-8b63-4390-bc9f-bdada64faa9d" providerId="ADAL" clId="{7F082AF0-D5B7-9848-8D98-34911442F684}" dt="2024-04-22T09:25:05.034" v="19"/>
          <ac:spMkLst>
            <pc:docMk/>
            <pc:sldMk cId="623813834" sldId="498"/>
            <ac:spMk id="5" creationId="{8B339229-2E1C-7336-D83E-72E5A6E885B6}"/>
          </ac:spMkLst>
        </pc:spChg>
        <pc:spChg chg="add mod">
          <ac:chgData name="Jenei, Kinga" userId="5918cae6-8b63-4390-bc9f-bdada64faa9d" providerId="ADAL" clId="{7F082AF0-D5B7-9848-8D98-34911442F684}" dt="2024-04-22T09:25:11.054" v="21"/>
          <ac:spMkLst>
            <pc:docMk/>
            <pc:sldMk cId="623813834" sldId="498"/>
            <ac:spMk id="7" creationId="{C3DD7FAC-3450-CE13-A362-BA7C1C779FA1}"/>
          </ac:spMkLst>
        </pc:spChg>
        <pc:spChg chg="add mod">
          <ac:chgData name="Jenei, Kinga" userId="5918cae6-8b63-4390-bc9f-bdada64faa9d" providerId="ADAL" clId="{7F082AF0-D5B7-9848-8D98-34911442F684}" dt="2024-04-22T09:25:11.054" v="21"/>
          <ac:spMkLst>
            <pc:docMk/>
            <pc:sldMk cId="623813834" sldId="498"/>
            <ac:spMk id="8" creationId="{E4FE9EA1-AF0A-54F0-A23D-79DD0C5D95ED}"/>
          </ac:spMkLst>
        </pc:spChg>
        <pc:spChg chg="add mod">
          <ac:chgData name="Jenei, Kinga" userId="5918cae6-8b63-4390-bc9f-bdada64faa9d" providerId="ADAL" clId="{7F082AF0-D5B7-9848-8D98-34911442F684}" dt="2024-04-22T09:29:31.807" v="329" actId="20577"/>
          <ac:spMkLst>
            <pc:docMk/>
            <pc:sldMk cId="623813834" sldId="498"/>
            <ac:spMk id="10" creationId="{498A5060-10A9-58B3-B51A-037BADBA6648}"/>
          </ac:spMkLst>
        </pc:spChg>
        <pc:picChg chg="add mod">
          <ac:chgData name="Jenei, Kinga" userId="5918cae6-8b63-4390-bc9f-bdada64faa9d" providerId="ADAL" clId="{7F082AF0-D5B7-9848-8D98-34911442F684}" dt="2024-04-22T09:25:05.034" v="19"/>
          <ac:picMkLst>
            <pc:docMk/>
            <pc:sldMk cId="623813834" sldId="498"/>
            <ac:picMk id="4" creationId="{D0B389C4-7432-96D9-F114-B7FCFB73090E}"/>
          </ac:picMkLst>
        </pc:picChg>
        <pc:picChg chg="add mod">
          <ac:chgData name="Jenei, Kinga" userId="5918cae6-8b63-4390-bc9f-bdada64faa9d" providerId="ADAL" clId="{7F082AF0-D5B7-9848-8D98-34911442F684}" dt="2024-04-22T09:25:05.034" v="19"/>
          <ac:picMkLst>
            <pc:docMk/>
            <pc:sldMk cId="623813834" sldId="498"/>
            <ac:picMk id="6" creationId="{7EBB15FD-958C-A2EC-81A2-FA1DD6DC7CFB}"/>
          </ac:picMkLst>
        </pc:picChg>
        <pc:picChg chg="add mod">
          <ac:chgData name="Jenei, Kinga" userId="5918cae6-8b63-4390-bc9f-bdada64faa9d" providerId="ADAL" clId="{7F082AF0-D5B7-9848-8D98-34911442F684}" dt="2024-04-22T09:25:11.054" v="21"/>
          <ac:picMkLst>
            <pc:docMk/>
            <pc:sldMk cId="623813834" sldId="498"/>
            <ac:picMk id="9" creationId="{38EE52A9-EAD2-C704-96DB-2CD91BEE4906}"/>
          </ac:picMkLst>
        </pc:picChg>
        <pc:picChg chg="add del mod">
          <ac:chgData name="Jenei, Kinga" userId="5918cae6-8b63-4390-bc9f-bdada64faa9d" providerId="ADAL" clId="{7F082AF0-D5B7-9848-8D98-34911442F684}" dt="2024-04-22T09:25:31.413" v="22" actId="478"/>
          <ac:picMkLst>
            <pc:docMk/>
            <pc:sldMk cId="623813834" sldId="498"/>
            <ac:picMk id="11" creationId="{B67B2E6D-B7C8-10E4-60AC-109C2C075D06}"/>
          </ac:picMkLst>
        </pc:picChg>
        <pc:picChg chg="add del mod">
          <ac:chgData name="Jenei, Kinga" userId="5918cae6-8b63-4390-bc9f-bdada64faa9d" providerId="ADAL" clId="{7F082AF0-D5B7-9848-8D98-34911442F684}" dt="2024-04-22T09:31:50.930" v="332" actId="478"/>
          <ac:picMkLst>
            <pc:docMk/>
            <pc:sldMk cId="623813834" sldId="498"/>
            <ac:picMk id="12" creationId="{CDD28E3C-DFE2-849F-E497-2151CA8B2C96}"/>
          </ac:picMkLst>
        </pc:picChg>
        <pc:picChg chg="add mod">
          <ac:chgData name="Jenei, Kinga" userId="5918cae6-8b63-4390-bc9f-bdada64faa9d" providerId="ADAL" clId="{7F082AF0-D5B7-9848-8D98-34911442F684}" dt="2024-04-22T09:32:53.127" v="347" actId="1076"/>
          <ac:picMkLst>
            <pc:docMk/>
            <pc:sldMk cId="623813834" sldId="498"/>
            <ac:picMk id="13" creationId="{37CBCE8E-732E-0630-0B11-DE3F1956DFAF}"/>
          </ac:picMkLst>
        </pc:picChg>
        <pc:picChg chg="add mod">
          <ac:chgData name="Jenei, Kinga" userId="5918cae6-8b63-4390-bc9f-bdada64faa9d" providerId="ADAL" clId="{7F082AF0-D5B7-9848-8D98-34911442F684}" dt="2024-04-22T09:32:37.324" v="342" actId="1076"/>
          <ac:picMkLst>
            <pc:docMk/>
            <pc:sldMk cId="623813834" sldId="498"/>
            <ac:picMk id="14" creationId="{5E83D359-A835-83B4-5CD6-0563B08DF5C8}"/>
          </ac:picMkLst>
        </pc:picChg>
      </pc:sldChg>
      <pc:sldChg chg="add del">
        <pc:chgData name="Jenei, Kinga" userId="5918cae6-8b63-4390-bc9f-bdada64faa9d" providerId="ADAL" clId="{7F082AF0-D5B7-9848-8D98-34911442F684}" dt="2024-04-22T09:24:42.952" v="17" actId="2696"/>
        <pc:sldMkLst>
          <pc:docMk/>
          <pc:sldMk cId="2954918728" sldId="498"/>
        </pc:sldMkLst>
      </pc:sldChg>
      <pc:sldChg chg="addSp delSp modSp new mod">
        <pc:chgData name="Jenei, Kinga" userId="5918cae6-8b63-4390-bc9f-bdada64faa9d" providerId="ADAL" clId="{7F082AF0-D5B7-9848-8D98-34911442F684}" dt="2024-04-22T11:18:10.003" v="793" actId="1076"/>
        <pc:sldMkLst>
          <pc:docMk/>
          <pc:sldMk cId="2096986260" sldId="499"/>
        </pc:sldMkLst>
        <pc:spChg chg="add del mod">
          <ac:chgData name="Jenei, Kinga" userId="5918cae6-8b63-4390-bc9f-bdada64faa9d" providerId="ADAL" clId="{7F082AF0-D5B7-9848-8D98-34911442F684}" dt="2024-04-22T11:00:13.915" v="362" actId="22"/>
          <ac:spMkLst>
            <pc:docMk/>
            <pc:sldMk cId="2096986260" sldId="499"/>
            <ac:spMk id="3" creationId="{585C8085-E5BB-67CD-60A1-4CC93A7A02D0}"/>
          </ac:spMkLst>
        </pc:spChg>
        <pc:spChg chg="add mod">
          <ac:chgData name="Jenei, Kinga" userId="5918cae6-8b63-4390-bc9f-bdada64faa9d" providerId="ADAL" clId="{7F082AF0-D5B7-9848-8D98-34911442F684}" dt="2024-04-22T11:00:23.952" v="364"/>
          <ac:spMkLst>
            <pc:docMk/>
            <pc:sldMk cId="2096986260" sldId="499"/>
            <ac:spMk id="4" creationId="{40BA630F-C1CB-C679-5BAA-A2B6D1F9B46D}"/>
          </ac:spMkLst>
        </pc:spChg>
        <pc:spChg chg="add mod">
          <ac:chgData name="Jenei, Kinga" userId="5918cae6-8b63-4390-bc9f-bdada64faa9d" providerId="ADAL" clId="{7F082AF0-D5B7-9848-8D98-34911442F684}" dt="2024-04-22T11:00:23.952" v="364"/>
          <ac:spMkLst>
            <pc:docMk/>
            <pc:sldMk cId="2096986260" sldId="499"/>
            <ac:spMk id="5" creationId="{B9AEE3D1-C6B5-7B61-59F1-83139031A5D5}"/>
          </ac:spMkLst>
        </pc:spChg>
        <pc:spChg chg="add mod">
          <ac:chgData name="Jenei, Kinga" userId="5918cae6-8b63-4390-bc9f-bdada64faa9d" providerId="ADAL" clId="{7F082AF0-D5B7-9848-8D98-34911442F684}" dt="2024-04-22T11:00:18.948" v="363"/>
          <ac:spMkLst>
            <pc:docMk/>
            <pc:sldMk cId="2096986260" sldId="499"/>
            <ac:spMk id="7" creationId="{8BFDE1A3-E9F1-24F2-A95D-B024D4FFC72A}"/>
          </ac:spMkLst>
        </pc:spChg>
        <pc:spChg chg="add mod">
          <ac:chgData name="Jenei, Kinga" userId="5918cae6-8b63-4390-bc9f-bdada64faa9d" providerId="ADAL" clId="{7F082AF0-D5B7-9848-8D98-34911442F684}" dt="2024-04-22T11:00:56.985" v="392" actId="20577"/>
          <ac:spMkLst>
            <pc:docMk/>
            <pc:sldMk cId="2096986260" sldId="499"/>
            <ac:spMk id="10" creationId="{9B1025D6-A166-54A1-C208-C96B2ED57788}"/>
          </ac:spMkLst>
        </pc:spChg>
        <pc:spChg chg="add mod">
          <ac:chgData name="Jenei, Kinga" userId="5918cae6-8b63-4390-bc9f-bdada64faa9d" providerId="ADAL" clId="{7F082AF0-D5B7-9848-8D98-34911442F684}" dt="2024-04-22T11:00:23.968" v="365"/>
          <ac:spMkLst>
            <pc:docMk/>
            <pc:sldMk cId="2096986260" sldId="499"/>
            <ac:spMk id="11" creationId="{2DC6E0BC-B7D9-D660-BFB5-50D1559B1250}"/>
          </ac:spMkLst>
        </pc:spChg>
        <pc:spChg chg="add mod">
          <ac:chgData name="Jenei, Kinga" userId="5918cae6-8b63-4390-bc9f-bdada64faa9d" providerId="ADAL" clId="{7F082AF0-D5B7-9848-8D98-34911442F684}" dt="2024-04-22T11:10:59.366" v="783" actId="20577"/>
          <ac:spMkLst>
            <pc:docMk/>
            <pc:sldMk cId="2096986260" sldId="499"/>
            <ac:spMk id="13" creationId="{71E6C5F5-7005-6243-75BA-39BE899D002C}"/>
          </ac:spMkLst>
        </pc:spChg>
        <pc:picChg chg="add mod">
          <ac:chgData name="Jenei, Kinga" userId="5918cae6-8b63-4390-bc9f-bdada64faa9d" providerId="ADAL" clId="{7F082AF0-D5B7-9848-8D98-34911442F684}" dt="2024-04-22T11:00:18.948" v="363"/>
          <ac:picMkLst>
            <pc:docMk/>
            <pc:sldMk cId="2096986260" sldId="499"/>
            <ac:picMk id="6" creationId="{9C325017-1DDF-E08B-CBA6-52279B6D6CC5}"/>
          </ac:picMkLst>
        </pc:picChg>
        <pc:picChg chg="add mod">
          <ac:chgData name="Jenei, Kinga" userId="5918cae6-8b63-4390-bc9f-bdada64faa9d" providerId="ADAL" clId="{7F082AF0-D5B7-9848-8D98-34911442F684}" dt="2024-04-22T11:00:18.948" v="363"/>
          <ac:picMkLst>
            <pc:docMk/>
            <pc:sldMk cId="2096986260" sldId="499"/>
            <ac:picMk id="8" creationId="{22D7B6DE-2BF0-28BE-5328-4071B5D4CFFA}"/>
          </ac:picMkLst>
        </pc:picChg>
        <pc:picChg chg="add mod">
          <ac:chgData name="Jenei, Kinga" userId="5918cae6-8b63-4390-bc9f-bdada64faa9d" providerId="ADAL" clId="{7F082AF0-D5B7-9848-8D98-34911442F684}" dt="2024-04-22T11:00:18.948" v="363"/>
          <ac:picMkLst>
            <pc:docMk/>
            <pc:sldMk cId="2096986260" sldId="499"/>
            <ac:picMk id="9" creationId="{9AE3D14A-60CB-5F8C-8429-073C8B5297EF}"/>
          </ac:picMkLst>
        </pc:picChg>
        <pc:picChg chg="add mod">
          <ac:chgData name="Jenei, Kinga" userId="5918cae6-8b63-4390-bc9f-bdada64faa9d" providerId="ADAL" clId="{7F082AF0-D5B7-9848-8D98-34911442F684}" dt="2024-04-22T11:00:23.968" v="365"/>
          <ac:picMkLst>
            <pc:docMk/>
            <pc:sldMk cId="2096986260" sldId="499"/>
            <ac:picMk id="12" creationId="{FF042F5E-8F67-00B1-622C-779655249EFD}"/>
          </ac:picMkLst>
        </pc:picChg>
        <pc:picChg chg="add del mod">
          <ac:chgData name="Jenei, Kinga" userId="5918cae6-8b63-4390-bc9f-bdada64faa9d" providerId="ADAL" clId="{7F082AF0-D5B7-9848-8D98-34911442F684}" dt="2024-04-22T11:00:38.107" v="371" actId="478"/>
          <ac:picMkLst>
            <pc:docMk/>
            <pc:sldMk cId="2096986260" sldId="499"/>
            <ac:picMk id="14" creationId="{B7D04A51-5FDB-E596-EDA2-2D6A9131E3FF}"/>
          </ac:picMkLst>
        </pc:picChg>
        <pc:picChg chg="add del mod">
          <ac:chgData name="Jenei, Kinga" userId="5918cae6-8b63-4390-bc9f-bdada64faa9d" providerId="ADAL" clId="{7F082AF0-D5B7-9848-8D98-34911442F684}" dt="2024-04-22T11:00:38.953" v="372" actId="478"/>
          <ac:picMkLst>
            <pc:docMk/>
            <pc:sldMk cId="2096986260" sldId="499"/>
            <ac:picMk id="15" creationId="{A063FE76-578D-FA30-6532-FD06EFC6F8BD}"/>
          </ac:picMkLst>
        </pc:picChg>
        <pc:picChg chg="add mod">
          <ac:chgData name="Jenei, Kinga" userId="5918cae6-8b63-4390-bc9f-bdada64faa9d" providerId="ADAL" clId="{7F082AF0-D5B7-9848-8D98-34911442F684}" dt="2024-04-22T11:18:10.003" v="793" actId="1076"/>
          <ac:picMkLst>
            <pc:docMk/>
            <pc:sldMk cId="2096986260" sldId="499"/>
            <ac:picMk id="16" creationId="{EEB938D0-88FE-A52A-7AE5-9DA4C12F73A2}"/>
          </ac:picMkLst>
        </pc:picChg>
        <pc:picChg chg="add mod">
          <ac:chgData name="Jenei, Kinga" userId="5918cae6-8b63-4390-bc9f-bdada64faa9d" providerId="ADAL" clId="{7F082AF0-D5B7-9848-8D98-34911442F684}" dt="2024-04-22T11:18:08.829" v="792" actId="1076"/>
          <ac:picMkLst>
            <pc:docMk/>
            <pc:sldMk cId="2096986260" sldId="499"/>
            <ac:picMk id="17" creationId="{B4D86535-0012-C440-A846-EB2EA50476EB}"/>
          </ac:picMkLst>
        </pc:picChg>
      </pc:sldChg>
      <pc:sldChg chg="add del">
        <pc:chgData name="Jenei, Kinga" userId="5918cae6-8b63-4390-bc9f-bdada64faa9d" providerId="ADAL" clId="{7F082AF0-D5B7-9848-8D98-34911442F684}" dt="2024-04-22T11:00:41.198" v="373" actId="2696"/>
        <pc:sldMkLst>
          <pc:docMk/>
          <pc:sldMk cId="2445082917" sldId="500"/>
        </pc:sldMkLst>
      </pc:sldChg>
      <pc:sldChg chg="addSp modSp add mod">
        <pc:chgData name="Jenei, Kinga" userId="5918cae6-8b63-4390-bc9f-bdada64faa9d" providerId="ADAL" clId="{7F082AF0-D5B7-9848-8D98-34911442F684}" dt="2024-04-22T11:24:49.358" v="1041" actId="108"/>
        <pc:sldMkLst>
          <pc:docMk/>
          <pc:sldMk cId="3184207119" sldId="500"/>
        </pc:sldMkLst>
        <pc:spChg chg="mod">
          <ac:chgData name="Jenei, Kinga" userId="5918cae6-8b63-4390-bc9f-bdada64faa9d" providerId="ADAL" clId="{7F082AF0-D5B7-9848-8D98-34911442F684}" dt="2024-04-22T11:18:41.680" v="794"/>
          <ac:spMkLst>
            <pc:docMk/>
            <pc:sldMk cId="3184207119" sldId="500"/>
            <ac:spMk id="10" creationId="{9B1025D6-A166-54A1-C208-C96B2ED57788}"/>
          </ac:spMkLst>
        </pc:spChg>
        <pc:spChg chg="mod">
          <ac:chgData name="Jenei, Kinga" userId="5918cae6-8b63-4390-bc9f-bdada64faa9d" providerId="ADAL" clId="{7F082AF0-D5B7-9848-8D98-34911442F684}" dt="2024-04-22T11:24:49.358" v="1041" actId="108"/>
          <ac:spMkLst>
            <pc:docMk/>
            <pc:sldMk cId="3184207119" sldId="500"/>
            <ac:spMk id="13" creationId="{71E6C5F5-7005-6243-75BA-39BE899D002C}"/>
          </ac:spMkLst>
        </pc:spChg>
        <pc:picChg chg="add mod">
          <ac:chgData name="Jenei, Kinga" userId="5918cae6-8b63-4390-bc9f-bdada64faa9d" providerId="ADAL" clId="{7F082AF0-D5B7-9848-8D98-34911442F684}" dt="2024-04-22T11:22:39.608" v="1004" actId="1076"/>
          <ac:picMkLst>
            <pc:docMk/>
            <pc:sldMk cId="3184207119" sldId="500"/>
            <ac:picMk id="2" creationId="{5F0B5351-29E5-666C-E3FB-0AA318C57860}"/>
          </ac:picMkLst>
        </pc:picChg>
        <pc:picChg chg="add mod">
          <ac:chgData name="Jenei, Kinga" userId="5918cae6-8b63-4390-bc9f-bdada64faa9d" providerId="ADAL" clId="{7F082AF0-D5B7-9848-8D98-34911442F684}" dt="2024-04-22T11:22:39.608" v="1004" actId="1076"/>
          <ac:picMkLst>
            <pc:docMk/>
            <pc:sldMk cId="3184207119" sldId="500"/>
            <ac:picMk id="3" creationId="{0929BF1D-FDF8-2434-CA1C-A41CBEB74C68}"/>
          </ac:picMkLst>
        </pc:picChg>
      </pc:sldChg>
      <pc:sldChg chg="modSp add del mod">
        <pc:chgData name="Jenei, Kinga" userId="5918cae6-8b63-4390-bc9f-bdada64faa9d" providerId="ADAL" clId="{7F082AF0-D5B7-9848-8D98-34911442F684}" dt="2024-04-22T11:24:10.327" v="1040" actId="2696"/>
        <pc:sldMkLst>
          <pc:docMk/>
          <pc:sldMk cId="283152012" sldId="501"/>
        </pc:sldMkLst>
        <pc:spChg chg="mod">
          <ac:chgData name="Jenei, Kinga" userId="5918cae6-8b63-4390-bc9f-bdada64faa9d" providerId="ADAL" clId="{7F082AF0-D5B7-9848-8D98-34911442F684}" dt="2024-04-22T11:23:30.798" v="1039" actId="20577"/>
          <ac:spMkLst>
            <pc:docMk/>
            <pc:sldMk cId="283152012" sldId="501"/>
            <ac:spMk id="10" creationId="{9B1025D6-A166-54A1-C208-C96B2ED57788}"/>
          </ac:spMkLst>
        </pc:spChg>
      </pc:sldChg>
      <pc:sldChg chg="add del">
        <pc:chgData name="Jenei, Kinga" userId="5918cae6-8b63-4390-bc9f-bdada64faa9d" providerId="ADAL" clId="{7F082AF0-D5B7-9848-8D98-34911442F684}" dt="2024-04-22T11:00:42.725" v="374" actId="2696"/>
        <pc:sldMkLst>
          <pc:docMk/>
          <pc:sldMk cId="2550002975" sldId="501"/>
        </pc:sldMkLst>
      </pc:sldChg>
      <pc:sldChg chg="addSp delSp modSp add mod">
        <pc:chgData name="Jenei, Kinga" userId="5918cae6-8b63-4390-bc9f-bdada64faa9d" providerId="ADAL" clId="{7F082AF0-D5B7-9848-8D98-34911442F684}" dt="2024-04-23T08:36:29.512" v="1858" actId="20577"/>
        <pc:sldMkLst>
          <pc:docMk/>
          <pc:sldMk cId="3955501737" sldId="501"/>
        </pc:sldMkLst>
        <pc:spChg chg="mod">
          <ac:chgData name="Jenei, Kinga" userId="5918cae6-8b63-4390-bc9f-bdada64faa9d" providerId="ADAL" clId="{7F082AF0-D5B7-9848-8D98-34911442F684}" dt="2024-04-22T11:47:40.353" v="1073" actId="20577"/>
          <ac:spMkLst>
            <pc:docMk/>
            <pc:sldMk cId="3955501737" sldId="501"/>
            <ac:spMk id="10" creationId="{9B1025D6-A166-54A1-C208-C96B2ED57788}"/>
          </ac:spMkLst>
        </pc:spChg>
        <pc:spChg chg="mod">
          <ac:chgData name="Jenei, Kinga" userId="5918cae6-8b63-4390-bc9f-bdada64faa9d" providerId="ADAL" clId="{7F082AF0-D5B7-9848-8D98-34911442F684}" dt="2024-04-23T08:36:29.512" v="1858" actId="20577"/>
          <ac:spMkLst>
            <pc:docMk/>
            <pc:sldMk cId="3955501737" sldId="501"/>
            <ac:spMk id="13" creationId="{71E6C5F5-7005-6243-75BA-39BE899D002C}"/>
          </ac:spMkLst>
        </pc:spChg>
        <pc:picChg chg="del">
          <ac:chgData name="Jenei, Kinga" userId="5918cae6-8b63-4390-bc9f-bdada64faa9d" providerId="ADAL" clId="{7F082AF0-D5B7-9848-8D98-34911442F684}" dt="2024-04-22T11:45:10.639" v="1047" actId="478"/>
          <ac:picMkLst>
            <pc:docMk/>
            <pc:sldMk cId="3955501737" sldId="501"/>
            <ac:picMk id="2" creationId="{5F0B5351-29E5-666C-E3FB-0AA318C57860}"/>
          </ac:picMkLst>
        </pc:picChg>
        <pc:picChg chg="del">
          <ac:chgData name="Jenei, Kinga" userId="5918cae6-8b63-4390-bc9f-bdada64faa9d" providerId="ADAL" clId="{7F082AF0-D5B7-9848-8D98-34911442F684}" dt="2024-04-22T11:45:11.383" v="1048" actId="478"/>
          <ac:picMkLst>
            <pc:docMk/>
            <pc:sldMk cId="3955501737" sldId="501"/>
            <ac:picMk id="3" creationId="{0929BF1D-FDF8-2434-CA1C-A41CBEB74C68}"/>
          </ac:picMkLst>
        </pc:picChg>
        <pc:picChg chg="add mod">
          <ac:chgData name="Jenei, Kinga" userId="5918cae6-8b63-4390-bc9f-bdada64faa9d" providerId="ADAL" clId="{7F082AF0-D5B7-9848-8D98-34911442F684}" dt="2024-04-22T11:49:41.287" v="1163" actId="1076"/>
          <ac:picMkLst>
            <pc:docMk/>
            <pc:sldMk cId="3955501737" sldId="501"/>
            <ac:picMk id="4" creationId="{1656142D-718C-5A65-4F52-D23F24E9F43B}"/>
          </ac:picMkLst>
        </pc:picChg>
        <pc:picChg chg="add mod">
          <ac:chgData name="Jenei, Kinga" userId="5918cae6-8b63-4390-bc9f-bdada64faa9d" providerId="ADAL" clId="{7F082AF0-D5B7-9848-8D98-34911442F684}" dt="2024-04-22T11:50:08.028" v="1169" actId="1076"/>
          <ac:picMkLst>
            <pc:docMk/>
            <pc:sldMk cId="3955501737" sldId="501"/>
            <ac:picMk id="5" creationId="{53FC5575-3E0F-F1BA-872D-CD260AC9F8F2}"/>
          </ac:picMkLst>
        </pc:picChg>
        <pc:picChg chg="add mod">
          <ac:chgData name="Jenei, Kinga" userId="5918cae6-8b63-4390-bc9f-bdada64faa9d" providerId="ADAL" clId="{7F082AF0-D5B7-9848-8D98-34911442F684}" dt="2024-04-22T11:51:27.383" v="1173" actId="1076"/>
          <ac:picMkLst>
            <pc:docMk/>
            <pc:sldMk cId="3955501737" sldId="501"/>
            <ac:picMk id="6" creationId="{45698837-0231-3431-41C5-323BD9111A62}"/>
          </ac:picMkLst>
        </pc:picChg>
      </pc:sldChg>
      <pc:sldChg chg="delSp modSp add mod">
        <pc:chgData name="Jenei, Kinga" userId="5918cae6-8b63-4390-bc9f-bdada64faa9d" providerId="ADAL" clId="{7F082AF0-D5B7-9848-8D98-34911442F684}" dt="2024-04-22T11:59:51.507" v="1811"/>
        <pc:sldMkLst>
          <pc:docMk/>
          <pc:sldMk cId="1287002746" sldId="502"/>
        </pc:sldMkLst>
        <pc:spChg chg="mod">
          <ac:chgData name="Jenei, Kinga" userId="5918cae6-8b63-4390-bc9f-bdada64faa9d" providerId="ADAL" clId="{7F082AF0-D5B7-9848-8D98-34911442F684}" dt="2024-04-22T11:51:55.341" v="1196" actId="20577"/>
          <ac:spMkLst>
            <pc:docMk/>
            <pc:sldMk cId="1287002746" sldId="502"/>
            <ac:spMk id="10" creationId="{9B1025D6-A166-54A1-C208-C96B2ED57788}"/>
          </ac:spMkLst>
        </pc:spChg>
        <pc:spChg chg="mod">
          <ac:chgData name="Jenei, Kinga" userId="5918cae6-8b63-4390-bc9f-bdada64faa9d" providerId="ADAL" clId="{7F082AF0-D5B7-9848-8D98-34911442F684}" dt="2024-04-22T11:59:51.507" v="1811"/>
          <ac:spMkLst>
            <pc:docMk/>
            <pc:sldMk cId="1287002746" sldId="502"/>
            <ac:spMk id="13" creationId="{71E6C5F5-7005-6243-75BA-39BE899D002C}"/>
          </ac:spMkLst>
        </pc:spChg>
        <pc:picChg chg="del">
          <ac:chgData name="Jenei, Kinga" userId="5918cae6-8b63-4390-bc9f-bdada64faa9d" providerId="ADAL" clId="{7F082AF0-D5B7-9848-8D98-34911442F684}" dt="2024-04-22T11:51:56.966" v="1197" actId="478"/>
          <ac:picMkLst>
            <pc:docMk/>
            <pc:sldMk cId="1287002746" sldId="502"/>
            <ac:picMk id="4" creationId="{1656142D-718C-5A65-4F52-D23F24E9F43B}"/>
          </ac:picMkLst>
        </pc:picChg>
        <pc:picChg chg="del">
          <ac:chgData name="Jenei, Kinga" userId="5918cae6-8b63-4390-bc9f-bdada64faa9d" providerId="ADAL" clId="{7F082AF0-D5B7-9848-8D98-34911442F684}" dt="2024-04-22T11:51:57.333" v="1198" actId="478"/>
          <ac:picMkLst>
            <pc:docMk/>
            <pc:sldMk cId="1287002746" sldId="502"/>
            <ac:picMk id="5" creationId="{53FC5575-3E0F-F1BA-872D-CD260AC9F8F2}"/>
          </ac:picMkLst>
        </pc:picChg>
        <pc:picChg chg="del">
          <ac:chgData name="Jenei, Kinga" userId="5918cae6-8b63-4390-bc9f-bdada64faa9d" providerId="ADAL" clId="{7F082AF0-D5B7-9848-8D98-34911442F684}" dt="2024-04-22T11:51:57.710" v="1199" actId="478"/>
          <ac:picMkLst>
            <pc:docMk/>
            <pc:sldMk cId="1287002746" sldId="502"/>
            <ac:picMk id="6" creationId="{45698837-0231-3431-41C5-323BD9111A62}"/>
          </ac:picMkLst>
        </pc:picChg>
      </pc:sldChg>
      <pc:sldChg chg="addSp delSp modSp add mod">
        <pc:chgData name="Jenei, Kinga" userId="5918cae6-8b63-4390-bc9f-bdada64faa9d" providerId="ADAL" clId="{7F082AF0-D5B7-9848-8D98-34911442F684}" dt="2024-04-22T12:02:58.867" v="1832" actId="1076"/>
        <pc:sldMkLst>
          <pc:docMk/>
          <pc:sldMk cId="2163676587" sldId="503"/>
        </pc:sldMkLst>
        <pc:spChg chg="mod">
          <ac:chgData name="Jenei, Kinga" userId="5918cae6-8b63-4390-bc9f-bdada64faa9d" providerId="ADAL" clId="{7F082AF0-D5B7-9848-8D98-34911442F684}" dt="2024-04-22T12:00:31.550" v="1822" actId="20577"/>
          <ac:spMkLst>
            <pc:docMk/>
            <pc:sldMk cId="2163676587" sldId="503"/>
            <ac:spMk id="10" creationId="{9B1025D6-A166-54A1-C208-C96B2ED57788}"/>
          </ac:spMkLst>
        </pc:spChg>
        <pc:spChg chg="del">
          <ac:chgData name="Jenei, Kinga" userId="5918cae6-8b63-4390-bc9f-bdada64faa9d" providerId="ADAL" clId="{7F082AF0-D5B7-9848-8D98-34911442F684}" dt="2024-04-22T12:00:14.490" v="1813" actId="478"/>
          <ac:spMkLst>
            <pc:docMk/>
            <pc:sldMk cId="2163676587" sldId="503"/>
            <ac:spMk id="13" creationId="{71E6C5F5-7005-6243-75BA-39BE899D002C}"/>
          </ac:spMkLst>
        </pc:spChg>
        <pc:picChg chg="add mod">
          <ac:chgData name="Jenei, Kinga" userId="5918cae6-8b63-4390-bc9f-bdada64faa9d" providerId="ADAL" clId="{7F082AF0-D5B7-9848-8D98-34911442F684}" dt="2024-04-22T12:02:07.796" v="1827" actId="1076"/>
          <ac:picMkLst>
            <pc:docMk/>
            <pc:sldMk cId="2163676587" sldId="503"/>
            <ac:picMk id="2" creationId="{4C29FF14-055F-9704-1602-471BB3D6CD28}"/>
          </ac:picMkLst>
        </pc:picChg>
        <pc:picChg chg="add mod">
          <ac:chgData name="Jenei, Kinga" userId="5918cae6-8b63-4390-bc9f-bdada64faa9d" providerId="ADAL" clId="{7F082AF0-D5B7-9848-8D98-34911442F684}" dt="2024-04-22T12:02:58.867" v="1832" actId="1076"/>
          <ac:picMkLst>
            <pc:docMk/>
            <pc:sldMk cId="2163676587" sldId="503"/>
            <ac:picMk id="3" creationId="{94067C2D-2B14-F381-36D5-6173CB618F8B}"/>
          </ac:picMkLst>
        </pc:picChg>
      </pc:sldChg>
    </pc:docChg>
  </pc:docChgLst>
  <pc:docChgLst>
    <pc:chgData name="McKinney, David" userId="S::kqkh779@astrazeneca.net::8b945cb3-78ce-42d7-adc5-b07bab32cd5b" providerId="AD" clId="Web-{2BB45DB9-A5C7-42D9-8D86-58E9C0F106AD}"/>
    <pc:docChg chg="modSld">
      <pc:chgData name="McKinney, David" userId="S::kqkh779@astrazeneca.net::8b945cb3-78ce-42d7-adc5-b07bab32cd5b" providerId="AD" clId="Web-{2BB45DB9-A5C7-42D9-8D86-58E9C0F106AD}" dt="2020-03-26T12:03:13.542" v="3" actId="20577"/>
      <pc:docMkLst>
        <pc:docMk/>
      </pc:docMkLst>
      <pc:sldChg chg="modSp">
        <pc:chgData name="McKinney, David" userId="S::kqkh779@astrazeneca.net::8b945cb3-78ce-42d7-adc5-b07bab32cd5b" providerId="AD" clId="Web-{2BB45DB9-A5C7-42D9-8D86-58E9C0F106AD}" dt="2020-03-26T12:03:13.542" v="3" actId="20577"/>
        <pc:sldMkLst>
          <pc:docMk/>
          <pc:sldMk cId="2052954903" sldId="358"/>
        </pc:sldMkLst>
        <pc:spChg chg="mod">
          <ac:chgData name="McKinney, David" userId="S::kqkh779@astrazeneca.net::8b945cb3-78ce-42d7-adc5-b07bab32cd5b" providerId="AD" clId="Web-{2BB45DB9-A5C7-42D9-8D86-58E9C0F106AD}" dt="2020-03-26T12:03:13.542" v="3" actId="20577"/>
          <ac:spMkLst>
            <pc:docMk/>
            <pc:sldMk cId="2052954903" sldId="358"/>
            <ac:spMk id="2" creationId="{C46CB304-3A01-0040-A35A-B50918C22C95}"/>
          </ac:spMkLst>
        </pc:spChg>
      </pc:sldChg>
    </pc:docChg>
  </pc:docChgLst>
  <pc:docChgLst>
    <pc:chgData name="McKinney, David" userId="S::kqkh779@astrazeneca.net::8b945cb3-78ce-42d7-adc5-b07bab32cd5b" providerId="AD" clId="Web-{FEAF9D15-8916-46E4-AA42-74602A5A02FF}"/>
    <pc:docChg chg="addSld modSld sldOrd">
      <pc:chgData name="McKinney, David" userId="S::kqkh779@astrazeneca.net::8b945cb3-78ce-42d7-adc5-b07bab32cd5b" providerId="AD" clId="Web-{FEAF9D15-8916-46E4-AA42-74602A5A02FF}" dt="2020-03-26T11:53:18.451" v="122" actId="1076"/>
      <pc:docMkLst>
        <pc:docMk/>
      </pc:docMkLst>
      <pc:sldChg chg="modSp">
        <pc:chgData name="McKinney, David" userId="S::kqkh779@astrazeneca.net::8b945cb3-78ce-42d7-adc5-b07bab32cd5b" providerId="AD" clId="Web-{FEAF9D15-8916-46E4-AA42-74602A5A02FF}" dt="2020-03-26T11:41:07.986" v="47" actId="20577"/>
        <pc:sldMkLst>
          <pc:docMk/>
          <pc:sldMk cId="4121468342" sldId="377"/>
        </pc:sldMkLst>
        <pc:spChg chg="mod">
          <ac:chgData name="McKinney, David" userId="S::kqkh779@astrazeneca.net::8b945cb3-78ce-42d7-adc5-b07bab32cd5b" providerId="AD" clId="Web-{FEAF9D15-8916-46E4-AA42-74602A5A02FF}" dt="2020-03-26T11:41:07.986" v="47" actId="20577"/>
          <ac:spMkLst>
            <pc:docMk/>
            <pc:sldMk cId="4121468342" sldId="377"/>
            <ac:spMk id="10" creationId="{B90420E4-3E21-481E-BC49-A3D86C7AF3E5}"/>
          </ac:spMkLst>
        </pc:spChg>
      </pc:sldChg>
      <pc:sldChg chg="addSp delSp modSp">
        <pc:chgData name="McKinney, David" userId="S::kqkh779@astrazeneca.net::8b945cb3-78ce-42d7-adc5-b07bab32cd5b" providerId="AD" clId="Web-{FEAF9D15-8916-46E4-AA42-74602A5A02FF}" dt="2020-03-26T11:52:32.339" v="116"/>
        <pc:sldMkLst>
          <pc:docMk/>
          <pc:sldMk cId="2574499084" sldId="380"/>
        </pc:sldMkLst>
        <pc:picChg chg="del">
          <ac:chgData name="McKinney, David" userId="S::kqkh779@astrazeneca.net::8b945cb3-78ce-42d7-adc5-b07bab32cd5b" providerId="AD" clId="Web-{FEAF9D15-8916-46E4-AA42-74602A5A02FF}" dt="2020-03-26T11:46:26.379" v="50"/>
          <ac:picMkLst>
            <pc:docMk/>
            <pc:sldMk cId="2574499084" sldId="380"/>
            <ac:picMk id="3" creationId="{54D878A7-D2FD-41CB-B847-B93042692235}"/>
          </ac:picMkLst>
        </pc:picChg>
        <pc:picChg chg="add del mod">
          <ac:chgData name="McKinney, David" userId="S::kqkh779@astrazeneca.net::8b945cb3-78ce-42d7-adc5-b07bab32cd5b" providerId="AD" clId="Web-{FEAF9D15-8916-46E4-AA42-74602A5A02FF}" dt="2020-03-26T11:52:32.339" v="116"/>
          <ac:picMkLst>
            <pc:docMk/>
            <pc:sldMk cId="2574499084" sldId="380"/>
            <ac:picMk id="5" creationId="{1174289E-57B5-46CC-BB14-6E46F7686E6A}"/>
          </ac:picMkLst>
        </pc:picChg>
        <pc:picChg chg="add mod">
          <ac:chgData name="McKinney, David" userId="S::kqkh779@astrazeneca.net::8b945cb3-78ce-42d7-adc5-b07bab32cd5b" providerId="AD" clId="Web-{FEAF9D15-8916-46E4-AA42-74602A5A02FF}" dt="2020-03-26T11:52:31.214" v="115" actId="1076"/>
          <ac:picMkLst>
            <pc:docMk/>
            <pc:sldMk cId="2574499084" sldId="380"/>
            <ac:picMk id="10" creationId="{0EFF1A9A-0444-49F9-9216-BE6E0C208A60}"/>
          </ac:picMkLst>
        </pc:picChg>
      </pc:sldChg>
      <pc:sldChg chg="addSp modSp">
        <pc:chgData name="McKinney, David" userId="S::kqkh779@astrazeneca.net::8b945cb3-78ce-42d7-adc5-b07bab32cd5b" providerId="AD" clId="Web-{FEAF9D15-8916-46E4-AA42-74602A5A02FF}" dt="2020-03-26T11:53:18.451" v="122" actId="1076"/>
        <pc:sldMkLst>
          <pc:docMk/>
          <pc:sldMk cId="3499286193" sldId="381"/>
        </pc:sldMkLst>
        <pc:spChg chg="mod">
          <ac:chgData name="McKinney, David" userId="S::kqkh779@astrazeneca.net::8b945cb3-78ce-42d7-adc5-b07bab32cd5b" providerId="AD" clId="Web-{FEAF9D15-8916-46E4-AA42-74602A5A02FF}" dt="2020-03-26T11:53:18.435" v="121" actId="1076"/>
          <ac:spMkLst>
            <pc:docMk/>
            <pc:sldMk cId="3499286193" sldId="381"/>
            <ac:spMk id="11" creationId="{2F8D4C78-7F38-4B88-98F0-CE26CE0C3FD4}"/>
          </ac:spMkLst>
        </pc:spChg>
        <pc:spChg chg="mod">
          <ac:chgData name="McKinney, David" userId="S::kqkh779@astrazeneca.net::8b945cb3-78ce-42d7-adc5-b07bab32cd5b" providerId="AD" clId="Web-{FEAF9D15-8916-46E4-AA42-74602A5A02FF}" dt="2020-03-26T11:53:18.451" v="122" actId="1076"/>
          <ac:spMkLst>
            <pc:docMk/>
            <pc:sldMk cId="3499286193" sldId="381"/>
            <ac:spMk id="13" creationId="{A33273FD-5519-4168-9440-6134D8D21180}"/>
          </ac:spMkLst>
        </pc:spChg>
        <pc:picChg chg="add mod">
          <ac:chgData name="McKinney, David" userId="S::kqkh779@astrazeneca.net::8b945cb3-78ce-42d7-adc5-b07bab32cd5b" providerId="AD" clId="Web-{FEAF9D15-8916-46E4-AA42-74602A5A02FF}" dt="2020-03-26T11:53:10.919" v="120" actId="1076"/>
          <ac:picMkLst>
            <pc:docMk/>
            <pc:sldMk cId="3499286193" sldId="381"/>
            <ac:picMk id="3" creationId="{AE427663-5A3C-47D0-80F7-C9A997DF807F}"/>
          </ac:picMkLst>
        </pc:picChg>
      </pc:sldChg>
      <pc:sldChg chg="addSp delSp modSp new ord">
        <pc:chgData name="McKinney, David" userId="S::kqkh779@astrazeneca.net::8b945cb3-78ce-42d7-adc5-b07bab32cd5b" providerId="AD" clId="Web-{FEAF9D15-8916-46E4-AA42-74602A5A02FF}" dt="2020-03-26T11:51:28.616" v="110" actId="20577"/>
        <pc:sldMkLst>
          <pc:docMk/>
          <pc:sldMk cId="3409974919" sldId="385"/>
        </pc:sldMkLst>
        <pc:spChg chg="mod">
          <ac:chgData name="McKinney, David" userId="S::kqkh779@astrazeneca.net::8b945cb3-78ce-42d7-adc5-b07bab32cd5b" providerId="AD" clId="Web-{FEAF9D15-8916-46E4-AA42-74602A5A02FF}" dt="2020-03-26T11:51:28.616" v="110" actId="20577"/>
          <ac:spMkLst>
            <pc:docMk/>
            <pc:sldMk cId="3409974919" sldId="385"/>
            <ac:spMk id="2" creationId="{30EA3D9A-1485-48A9-89AB-5897A9333200}"/>
          </ac:spMkLst>
        </pc:spChg>
        <pc:spChg chg="del">
          <ac:chgData name="McKinney, David" userId="S::kqkh779@astrazeneca.net::8b945cb3-78ce-42d7-adc5-b07bab32cd5b" providerId="AD" clId="Web-{FEAF9D15-8916-46E4-AA42-74602A5A02FF}" dt="2020-03-26T11:48:38.387" v="70"/>
          <ac:spMkLst>
            <pc:docMk/>
            <pc:sldMk cId="3409974919" sldId="385"/>
            <ac:spMk id="3" creationId="{C5EE2850-AD38-41B6-B977-CCC16E04A663}"/>
          </ac:spMkLst>
        </pc:spChg>
        <pc:spChg chg="del">
          <ac:chgData name="McKinney, David" userId="S::kqkh779@astrazeneca.net::8b945cb3-78ce-42d7-adc5-b07bab32cd5b" providerId="AD" clId="Web-{FEAF9D15-8916-46E4-AA42-74602A5A02FF}" dt="2020-03-26T11:48:38.387" v="69"/>
          <ac:spMkLst>
            <pc:docMk/>
            <pc:sldMk cId="3409974919" sldId="385"/>
            <ac:spMk id="4" creationId="{8F7C7ADD-7619-4FFD-A241-0ED2DC6D22F2}"/>
          </ac:spMkLst>
        </pc:spChg>
        <pc:spChg chg="del">
          <ac:chgData name="McKinney, David" userId="S::kqkh779@astrazeneca.net::8b945cb3-78ce-42d7-adc5-b07bab32cd5b" providerId="AD" clId="Web-{FEAF9D15-8916-46E4-AA42-74602A5A02FF}" dt="2020-03-26T11:48:38.387" v="68"/>
          <ac:spMkLst>
            <pc:docMk/>
            <pc:sldMk cId="3409974919" sldId="385"/>
            <ac:spMk id="5" creationId="{20E3EF25-F212-473F-9F5D-65D4489815DA}"/>
          </ac:spMkLst>
        </pc:spChg>
        <pc:spChg chg="del">
          <ac:chgData name="McKinney, David" userId="S::kqkh779@astrazeneca.net::8b945cb3-78ce-42d7-adc5-b07bab32cd5b" providerId="AD" clId="Web-{FEAF9D15-8916-46E4-AA42-74602A5A02FF}" dt="2020-03-26T11:48:38.371" v="67"/>
          <ac:spMkLst>
            <pc:docMk/>
            <pc:sldMk cId="3409974919" sldId="385"/>
            <ac:spMk id="6" creationId="{0ED4CFC8-D5DA-425C-B30F-B91896904F3B}"/>
          </ac:spMkLst>
        </pc:spChg>
        <pc:spChg chg="del">
          <ac:chgData name="McKinney, David" userId="S::kqkh779@astrazeneca.net::8b945cb3-78ce-42d7-adc5-b07bab32cd5b" providerId="AD" clId="Web-{FEAF9D15-8916-46E4-AA42-74602A5A02FF}" dt="2020-03-26T11:48:38.371" v="66"/>
          <ac:spMkLst>
            <pc:docMk/>
            <pc:sldMk cId="3409974919" sldId="385"/>
            <ac:spMk id="7" creationId="{411C4D17-F6B9-4EE4-B7DB-3806ED79D982}"/>
          </ac:spMkLst>
        </pc:spChg>
        <pc:spChg chg="del">
          <ac:chgData name="McKinney, David" userId="S::kqkh779@astrazeneca.net::8b945cb3-78ce-42d7-adc5-b07bab32cd5b" providerId="AD" clId="Web-{FEAF9D15-8916-46E4-AA42-74602A5A02FF}" dt="2020-03-26T11:48:38.371" v="65"/>
          <ac:spMkLst>
            <pc:docMk/>
            <pc:sldMk cId="3409974919" sldId="385"/>
            <ac:spMk id="8" creationId="{F7BA4A81-ABD9-4898-AE1A-715A761D98FD}"/>
          </ac:spMkLst>
        </pc:spChg>
        <pc:spChg chg="del">
          <ac:chgData name="McKinney, David" userId="S::kqkh779@astrazeneca.net::8b945cb3-78ce-42d7-adc5-b07bab32cd5b" providerId="AD" clId="Web-{FEAF9D15-8916-46E4-AA42-74602A5A02FF}" dt="2020-03-26T11:48:38.371" v="64"/>
          <ac:spMkLst>
            <pc:docMk/>
            <pc:sldMk cId="3409974919" sldId="385"/>
            <ac:spMk id="9" creationId="{F32E025F-AE21-4A48-9C19-B0E3DFC28443}"/>
          </ac:spMkLst>
        </pc:spChg>
        <pc:spChg chg="del">
          <ac:chgData name="McKinney, David" userId="S::kqkh779@astrazeneca.net::8b945cb3-78ce-42d7-adc5-b07bab32cd5b" providerId="AD" clId="Web-{FEAF9D15-8916-46E4-AA42-74602A5A02FF}" dt="2020-03-26T11:48:38.371" v="63"/>
          <ac:spMkLst>
            <pc:docMk/>
            <pc:sldMk cId="3409974919" sldId="385"/>
            <ac:spMk id="10" creationId="{CCC21CBB-1AA0-47F0-A76F-1C3EB28C7E29}"/>
          </ac:spMkLst>
        </pc:spChg>
        <pc:spChg chg="del">
          <ac:chgData name="McKinney, David" userId="S::kqkh779@astrazeneca.net::8b945cb3-78ce-42d7-adc5-b07bab32cd5b" providerId="AD" clId="Web-{FEAF9D15-8916-46E4-AA42-74602A5A02FF}" dt="2020-03-26T11:48:38.371" v="62"/>
          <ac:spMkLst>
            <pc:docMk/>
            <pc:sldMk cId="3409974919" sldId="385"/>
            <ac:spMk id="11" creationId="{AE7979E2-97D8-46E5-873F-9F910BC5CF7C}"/>
          </ac:spMkLst>
        </pc:spChg>
        <pc:spChg chg="del">
          <ac:chgData name="McKinney, David" userId="S::kqkh779@astrazeneca.net::8b945cb3-78ce-42d7-adc5-b07bab32cd5b" providerId="AD" clId="Web-{FEAF9D15-8916-46E4-AA42-74602A5A02FF}" dt="2020-03-26T11:48:38.371" v="61"/>
          <ac:spMkLst>
            <pc:docMk/>
            <pc:sldMk cId="3409974919" sldId="385"/>
            <ac:spMk id="12" creationId="{654E6FFA-FCE3-45E9-9BB3-C1B13EA72899}"/>
          </ac:spMkLst>
        </pc:spChg>
        <pc:spChg chg="del">
          <ac:chgData name="McKinney, David" userId="S::kqkh779@astrazeneca.net::8b945cb3-78ce-42d7-adc5-b07bab32cd5b" providerId="AD" clId="Web-{FEAF9D15-8916-46E4-AA42-74602A5A02FF}" dt="2020-03-26T11:48:38.371" v="60"/>
          <ac:spMkLst>
            <pc:docMk/>
            <pc:sldMk cId="3409974919" sldId="385"/>
            <ac:spMk id="13" creationId="{ACE5D33C-2DB9-4021-BA18-FE8F8C624DC2}"/>
          </ac:spMkLst>
        </pc:spChg>
        <pc:spChg chg="del">
          <ac:chgData name="McKinney, David" userId="S::kqkh779@astrazeneca.net::8b945cb3-78ce-42d7-adc5-b07bab32cd5b" providerId="AD" clId="Web-{FEAF9D15-8916-46E4-AA42-74602A5A02FF}" dt="2020-03-26T11:48:38.371" v="59"/>
          <ac:spMkLst>
            <pc:docMk/>
            <pc:sldMk cId="3409974919" sldId="385"/>
            <ac:spMk id="14" creationId="{58AF6EEE-3CDE-4D6C-BCA4-2006A0E05C56}"/>
          </ac:spMkLst>
        </pc:spChg>
        <pc:spChg chg="del">
          <ac:chgData name="McKinney, David" userId="S::kqkh779@astrazeneca.net::8b945cb3-78ce-42d7-adc5-b07bab32cd5b" providerId="AD" clId="Web-{FEAF9D15-8916-46E4-AA42-74602A5A02FF}" dt="2020-03-26T11:48:38.371" v="58"/>
          <ac:spMkLst>
            <pc:docMk/>
            <pc:sldMk cId="3409974919" sldId="385"/>
            <ac:spMk id="15" creationId="{43659C32-419D-4BC8-BB82-FDA3C4E17A4D}"/>
          </ac:spMkLst>
        </pc:spChg>
        <pc:spChg chg="del">
          <ac:chgData name="McKinney, David" userId="S::kqkh779@astrazeneca.net::8b945cb3-78ce-42d7-adc5-b07bab32cd5b" providerId="AD" clId="Web-{FEAF9D15-8916-46E4-AA42-74602A5A02FF}" dt="2020-03-26T11:48:38.371" v="57"/>
          <ac:spMkLst>
            <pc:docMk/>
            <pc:sldMk cId="3409974919" sldId="385"/>
            <ac:spMk id="16" creationId="{B18B9733-0379-45E7-A978-C1E59D6D393F}"/>
          </ac:spMkLst>
        </pc:spChg>
        <pc:spChg chg="del">
          <ac:chgData name="McKinney, David" userId="S::kqkh779@astrazeneca.net::8b945cb3-78ce-42d7-adc5-b07bab32cd5b" providerId="AD" clId="Web-{FEAF9D15-8916-46E4-AA42-74602A5A02FF}" dt="2020-03-26T11:48:38.371" v="56"/>
          <ac:spMkLst>
            <pc:docMk/>
            <pc:sldMk cId="3409974919" sldId="385"/>
            <ac:spMk id="17" creationId="{30D835BA-C6F7-474F-A33B-0521DBAC9B54}"/>
          </ac:spMkLst>
        </pc:spChg>
        <pc:spChg chg="del">
          <ac:chgData name="McKinney, David" userId="S::kqkh779@astrazeneca.net::8b945cb3-78ce-42d7-adc5-b07bab32cd5b" providerId="AD" clId="Web-{FEAF9D15-8916-46E4-AA42-74602A5A02FF}" dt="2020-03-26T11:48:38.371" v="55"/>
          <ac:spMkLst>
            <pc:docMk/>
            <pc:sldMk cId="3409974919" sldId="385"/>
            <ac:spMk id="18" creationId="{155D2E64-E4A1-4E2E-908A-19FA449993CF}"/>
          </ac:spMkLst>
        </pc:spChg>
        <pc:spChg chg="del">
          <ac:chgData name="McKinney, David" userId="S::kqkh779@astrazeneca.net::8b945cb3-78ce-42d7-adc5-b07bab32cd5b" providerId="AD" clId="Web-{FEAF9D15-8916-46E4-AA42-74602A5A02FF}" dt="2020-03-26T11:48:38.371" v="54"/>
          <ac:spMkLst>
            <pc:docMk/>
            <pc:sldMk cId="3409974919" sldId="385"/>
            <ac:spMk id="19" creationId="{FACF100D-1AA1-4439-9096-58CBDA4E8E1C}"/>
          </ac:spMkLst>
        </pc:spChg>
        <pc:spChg chg="del">
          <ac:chgData name="McKinney, David" userId="S::kqkh779@astrazeneca.net::8b945cb3-78ce-42d7-adc5-b07bab32cd5b" providerId="AD" clId="Web-{FEAF9D15-8916-46E4-AA42-74602A5A02FF}" dt="2020-03-26T11:48:38.371" v="53"/>
          <ac:spMkLst>
            <pc:docMk/>
            <pc:sldMk cId="3409974919" sldId="385"/>
            <ac:spMk id="20" creationId="{8DAE601A-687B-445D-BFC3-C654FA9ACFFB}"/>
          </ac:spMkLst>
        </pc:spChg>
        <pc:spChg chg="add mod">
          <ac:chgData name="McKinney, David" userId="S::kqkh779@astrazeneca.net::8b945cb3-78ce-42d7-adc5-b07bab32cd5b" providerId="AD" clId="Web-{FEAF9D15-8916-46E4-AA42-74602A5A02FF}" dt="2020-03-26T11:51:24.256" v="109" actId="1076"/>
          <ac:spMkLst>
            <pc:docMk/>
            <pc:sldMk cId="3409974919" sldId="385"/>
            <ac:spMk id="28" creationId="{C31ADFA9-907B-41A0-9401-7E0BE700BA07}"/>
          </ac:spMkLst>
        </pc:spChg>
        <pc:picChg chg="add mod">
          <ac:chgData name="McKinney, David" userId="S::kqkh779@astrazeneca.net::8b945cb3-78ce-42d7-adc5-b07bab32cd5b" providerId="AD" clId="Web-{FEAF9D15-8916-46E4-AA42-74602A5A02FF}" dt="2020-03-26T11:49:03.888" v="87" actId="1076"/>
          <ac:picMkLst>
            <pc:docMk/>
            <pc:sldMk cId="3409974919" sldId="385"/>
            <ac:picMk id="22" creationId="{0F637099-D2B3-4CA0-9756-4F0320399B40}"/>
          </ac:picMkLst>
        </pc:picChg>
        <pc:picChg chg="add mod">
          <ac:chgData name="McKinney, David" userId="S::kqkh779@astrazeneca.net::8b945cb3-78ce-42d7-adc5-b07bab32cd5b" providerId="AD" clId="Web-{FEAF9D15-8916-46E4-AA42-74602A5A02FF}" dt="2020-03-26T11:50:27.347" v="96" actId="1076"/>
          <ac:picMkLst>
            <pc:docMk/>
            <pc:sldMk cId="3409974919" sldId="385"/>
            <ac:picMk id="24" creationId="{8C31B9EC-3301-4C1E-9FE5-EE86BD3DF577}"/>
          </ac:picMkLst>
        </pc:picChg>
        <pc:picChg chg="add mod">
          <ac:chgData name="McKinney, David" userId="S::kqkh779@astrazeneca.net::8b945cb3-78ce-42d7-adc5-b07bab32cd5b" providerId="AD" clId="Web-{FEAF9D15-8916-46E4-AA42-74602A5A02FF}" dt="2020-03-26T11:50:31.331" v="97" actId="1076"/>
          <ac:picMkLst>
            <pc:docMk/>
            <pc:sldMk cId="3409974919" sldId="385"/>
            <ac:picMk id="26" creationId="{467EFC16-E0D8-465A-A81A-060179A421A3}"/>
          </ac:picMkLst>
        </pc:picChg>
      </pc:sldChg>
    </pc:docChg>
  </pc:docChgLst>
  <pc:docChgLst>
    <pc:chgData name="Whittaker, Ryan" userId="873b3a98-b8cc-426f-9da0-8dcfa40dc643" providerId="ADAL" clId="{9769029B-DAE8-4543-A14E-8C5695AE6F3B}"/>
    <pc:docChg chg="custSel addSld delSld modSld">
      <pc:chgData name="Whittaker, Ryan" userId="873b3a98-b8cc-426f-9da0-8dcfa40dc643" providerId="ADAL" clId="{9769029B-DAE8-4543-A14E-8C5695AE6F3B}" dt="2020-03-26T09:57:15.391" v="589"/>
      <pc:docMkLst>
        <pc:docMk/>
      </pc:docMkLst>
      <pc:sldChg chg="modSp">
        <pc:chgData name="Whittaker, Ryan" userId="873b3a98-b8cc-426f-9da0-8dcfa40dc643" providerId="ADAL" clId="{9769029B-DAE8-4543-A14E-8C5695AE6F3B}" dt="2020-03-26T09:17:35.496" v="22" actId="20577"/>
        <pc:sldMkLst>
          <pc:docMk/>
          <pc:sldMk cId="303033866" sldId="359"/>
        </pc:sldMkLst>
        <pc:spChg chg="mod">
          <ac:chgData name="Whittaker, Ryan" userId="873b3a98-b8cc-426f-9da0-8dcfa40dc643" providerId="ADAL" clId="{9769029B-DAE8-4543-A14E-8C5695AE6F3B}" dt="2020-03-26T09:17:35.496" v="22" actId="20577"/>
          <ac:spMkLst>
            <pc:docMk/>
            <pc:sldMk cId="303033866" sldId="359"/>
            <ac:spMk id="2" creationId="{EC080180-375B-419F-8BFA-A2F171C630C9}"/>
          </ac:spMkLst>
        </pc:spChg>
      </pc:sldChg>
      <pc:sldChg chg="addSp delSp modSp">
        <pc:chgData name="Whittaker, Ryan" userId="873b3a98-b8cc-426f-9da0-8dcfa40dc643" providerId="ADAL" clId="{9769029B-DAE8-4543-A14E-8C5695AE6F3B}" dt="2020-03-26T09:26:35.701" v="173" actId="1076"/>
        <pc:sldMkLst>
          <pc:docMk/>
          <pc:sldMk cId="4111995751" sldId="382"/>
        </pc:sldMkLst>
        <pc:spChg chg="mod">
          <ac:chgData name="Whittaker, Ryan" userId="873b3a98-b8cc-426f-9da0-8dcfa40dc643" providerId="ADAL" clId="{9769029B-DAE8-4543-A14E-8C5695AE6F3B}" dt="2020-03-26T09:20:14.931" v="38" actId="20577"/>
          <ac:spMkLst>
            <pc:docMk/>
            <pc:sldMk cId="4111995751" sldId="382"/>
            <ac:spMk id="2" creationId="{D946B8FE-1D42-4F03-8CBA-D0ADA1AFEB0E}"/>
          </ac:spMkLst>
        </pc:spChg>
        <pc:spChg chg="mod">
          <ac:chgData name="Whittaker, Ryan" userId="873b3a98-b8cc-426f-9da0-8dcfa40dc643" providerId="ADAL" clId="{9769029B-DAE8-4543-A14E-8C5695AE6F3B}" dt="2020-03-26T09:21:32.483" v="58" actId="14100"/>
          <ac:spMkLst>
            <pc:docMk/>
            <pc:sldMk cId="4111995751" sldId="382"/>
            <ac:spMk id="3" creationId="{E0D18AB7-804C-4785-9249-ECBCAC4B0308}"/>
          </ac:spMkLst>
        </pc:spChg>
        <pc:spChg chg="del">
          <ac:chgData name="Whittaker, Ryan" userId="873b3a98-b8cc-426f-9da0-8dcfa40dc643" providerId="ADAL" clId="{9769029B-DAE8-4543-A14E-8C5695AE6F3B}" dt="2020-03-26T09:18:47.036" v="23" actId="478"/>
          <ac:spMkLst>
            <pc:docMk/>
            <pc:sldMk cId="4111995751" sldId="382"/>
            <ac:spMk id="5" creationId="{D4AAD67F-C4B3-46AE-A6F5-E27C4AE04BE7}"/>
          </ac:spMkLst>
        </pc:spChg>
        <pc:spChg chg="add mod">
          <ac:chgData name="Whittaker, Ryan" userId="873b3a98-b8cc-426f-9da0-8dcfa40dc643" providerId="ADAL" clId="{9769029B-DAE8-4543-A14E-8C5695AE6F3B}" dt="2020-03-26T09:20:23.282" v="39" actId="14100"/>
          <ac:spMkLst>
            <pc:docMk/>
            <pc:sldMk cId="4111995751" sldId="382"/>
            <ac:spMk id="7" creationId="{AFFCFB7E-0CC9-43B4-A003-C79285673AEA}"/>
          </ac:spMkLst>
        </pc:spChg>
        <pc:spChg chg="add mod">
          <ac:chgData name="Whittaker, Ryan" userId="873b3a98-b8cc-426f-9da0-8dcfa40dc643" providerId="ADAL" clId="{9769029B-DAE8-4543-A14E-8C5695AE6F3B}" dt="2020-03-26T09:25:38.013" v="163" actId="20577"/>
          <ac:spMkLst>
            <pc:docMk/>
            <pc:sldMk cId="4111995751" sldId="382"/>
            <ac:spMk id="10" creationId="{2D61F360-37B5-49A4-B811-CA2EA4412488}"/>
          </ac:spMkLst>
        </pc:spChg>
        <pc:picChg chg="add del mod">
          <ac:chgData name="Whittaker, Ryan" userId="873b3a98-b8cc-426f-9da0-8dcfa40dc643" providerId="ADAL" clId="{9769029B-DAE8-4543-A14E-8C5695AE6F3B}" dt="2020-03-26T09:24:53.499" v="69" actId="478"/>
          <ac:picMkLst>
            <pc:docMk/>
            <pc:sldMk cId="4111995751" sldId="382"/>
            <ac:picMk id="6" creationId="{0E6D8FAA-1E92-4D67-AD29-BC0E29865B94}"/>
          </ac:picMkLst>
        </pc:picChg>
        <pc:picChg chg="del">
          <ac:chgData name="Whittaker, Ryan" userId="873b3a98-b8cc-426f-9da0-8dcfa40dc643" providerId="ADAL" clId="{9769029B-DAE8-4543-A14E-8C5695AE6F3B}" dt="2020-03-26T09:18:53.684" v="25" actId="478"/>
          <ac:picMkLst>
            <pc:docMk/>
            <pc:sldMk cId="4111995751" sldId="382"/>
            <ac:picMk id="1026" creationId="{F591AE3D-964C-4865-B2C1-62973EA31A8F}"/>
          </ac:picMkLst>
        </pc:picChg>
        <pc:picChg chg="add mod">
          <ac:chgData name="Whittaker, Ryan" userId="873b3a98-b8cc-426f-9da0-8dcfa40dc643" providerId="ADAL" clId="{9769029B-DAE8-4543-A14E-8C5695AE6F3B}" dt="2020-03-26T09:26:35.701" v="173" actId="1076"/>
          <ac:picMkLst>
            <pc:docMk/>
            <pc:sldMk cId="4111995751" sldId="382"/>
            <ac:picMk id="1028" creationId="{41942E45-4715-4D09-800E-841136DCA8C1}"/>
          </ac:picMkLst>
        </pc:picChg>
      </pc:sldChg>
      <pc:sldChg chg="addSp delSp modSp">
        <pc:chgData name="Whittaker, Ryan" userId="873b3a98-b8cc-426f-9da0-8dcfa40dc643" providerId="ADAL" clId="{9769029B-DAE8-4543-A14E-8C5695AE6F3B}" dt="2020-03-26T09:44:49.897" v="314" actId="1076"/>
        <pc:sldMkLst>
          <pc:docMk/>
          <pc:sldMk cId="1514833736" sldId="383"/>
        </pc:sldMkLst>
        <pc:spChg chg="del">
          <ac:chgData name="Whittaker, Ryan" userId="873b3a98-b8cc-426f-9da0-8dcfa40dc643" providerId="ADAL" clId="{9769029B-DAE8-4543-A14E-8C5695AE6F3B}" dt="2020-03-26T09:25:54.354" v="164" actId="478"/>
          <ac:spMkLst>
            <pc:docMk/>
            <pc:sldMk cId="1514833736" sldId="383"/>
            <ac:spMk id="2" creationId="{D30FDBBD-F750-4A9D-8AD9-55146DD78338}"/>
          </ac:spMkLst>
        </pc:spChg>
        <pc:spChg chg="add del mod">
          <ac:chgData name="Whittaker, Ryan" userId="873b3a98-b8cc-426f-9da0-8dcfa40dc643" providerId="ADAL" clId="{9769029B-DAE8-4543-A14E-8C5695AE6F3B}" dt="2020-03-26T09:25:57.074" v="166" actId="478"/>
          <ac:spMkLst>
            <pc:docMk/>
            <pc:sldMk cId="1514833736" sldId="383"/>
            <ac:spMk id="6" creationId="{E112E76B-3489-4937-80F2-E4139FAE89B7}"/>
          </ac:spMkLst>
        </pc:spChg>
        <pc:spChg chg="add mod">
          <ac:chgData name="Whittaker, Ryan" userId="873b3a98-b8cc-426f-9da0-8dcfa40dc643" providerId="ADAL" clId="{9769029B-DAE8-4543-A14E-8C5695AE6F3B}" dt="2020-03-26T09:26:00.183" v="167" actId="1076"/>
          <ac:spMkLst>
            <pc:docMk/>
            <pc:sldMk cId="1514833736" sldId="383"/>
            <ac:spMk id="7" creationId="{29732AF2-F068-4879-BEA5-4C5BB2868BCE}"/>
          </ac:spMkLst>
        </pc:spChg>
        <pc:spChg chg="add mod">
          <ac:chgData name="Whittaker, Ryan" userId="873b3a98-b8cc-426f-9da0-8dcfa40dc643" providerId="ADAL" clId="{9769029B-DAE8-4543-A14E-8C5695AE6F3B}" dt="2020-03-26T09:40:42.047" v="196" actId="1076"/>
          <ac:spMkLst>
            <pc:docMk/>
            <pc:sldMk cId="1514833736" sldId="383"/>
            <ac:spMk id="8" creationId="{65A31CE1-3DC6-47C3-89F8-82865597A5A2}"/>
          </ac:spMkLst>
        </pc:spChg>
        <pc:spChg chg="add mod">
          <ac:chgData name="Whittaker, Ryan" userId="873b3a98-b8cc-426f-9da0-8dcfa40dc643" providerId="ADAL" clId="{9769029B-DAE8-4543-A14E-8C5695AE6F3B}" dt="2020-03-26T09:42:11.814" v="237" actId="20577"/>
          <ac:spMkLst>
            <pc:docMk/>
            <pc:sldMk cId="1514833736" sldId="383"/>
            <ac:spMk id="14" creationId="{6AF5C574-965D-4512-AD7C-14922A395E81}"/>
          </ac:spMkLst>
        </pc:spChg>
        <pc:spChg chg="add mod">
          <ac:chgData name="Whittaker, Ryan" userId="873b3a98-b8cc-426f-9da0-8dcfa40dc643" providerId="ADAL" clId="{9769029B-DAE8-4543-A14E-8C5695AE6F3B}" dt="2020-03-26T09:43:12.949" v="267" actId="1076"/>
          <ac:spMkLst>
            <pc:docMk/>
            <pc:sldMk cId="1514833736" sldId="383"/>
            <ac:spMk id="15" creationId="{245A02B7-2E23-4E93-B180-237B96FB6B7C}"/>
          </ac:spMkLst>
        </pc:spChg>
        <pc:spChg chg="add mod">
          <ac:chgData name="Whittaker, Ryan" userId="873b3a98-b8cc-426f-9da0-8dcfa40dc643" providerId="ADAL" clId="{9769029B-DAE8-4543-A14E-8C5695AE6F3B}" dt="2020-03-26T09:44:45.128" v="312" actId="1076"/>
          <ac:spMkLst>
            <pc:docMk/>
            <pc:sldMk cId="1514833736" sldId="383"/>
            <ac:spMk id="16" creationId="{167B2B58-F274-4ABC-9463-D3760C758943}"/>
          </ac:spMkLst>
        </pc:spChg>
        <pc:spChg chg="add del mod">
          <ac:chgData name="Whittaker, Ryan" userId="873b3a98-b8cc-426f-9da0-8dcfa40dc643" providerId="ADAL" clId="{9769029B-DAE8-4543-A14E-8C5695AE6F3B}" dt="2020-03-26T09:43:47.458" v="282" actId="478"/>
          <ac:spMkLst>
            <pc:docMk/>
            <pc:sldMk cId="1514833736" sldId="383"/>
            <ac:spMk id="17" creationId="{14B2A0CE-90FD-4AD2-90CF-8A6593EBE9CE}"/>
          </ac:spMkLst>
        </pc:spChg>
        <pc:spChg chg="add mod">
          <ac:chgData name="Whittaker, Ryan" userId="873b3a98-b8cc-426f-9da0-8dcfa40dc643" providerId="ADAL" clId="{9769029B-DAE8-4543-A14E-8C5695AE6F3B}" dt="2020-03-26T09:44:31.497" v="294" actId="20577"/>
          <ac:spMkLst>
            <pc:docMk/>
            <pc:sldMk cId="1514833736" sldId="383"/>
            <ac:spMk id="19" creationId="{58DD139F-9AE0-4A6C-8368-BBA956D836E2}"/>
          </ac:spMkLst>
        </pc:spChg>
        <pc:picChg chg="del">
          <ac:chgData name="Whittaker, Ryan" userId="873b3a98-b8cc-426f-9da0-8dcfa40dc643" providerId="ADAL" clId="{9769029B-DAE8-4543-A14E-8C5695AE6F3B}" dt="2020-03-26T09:18:48.933" v="24" actId="478"/>
          <ac:picMkLst>
            <pc:docMk/>
            <pc:sldMk cId="1514833736" sldId="383"/>
            <ac:picMk id="5" creationId="{205C1C03-98EE-4960-92F3-FFB35F4DBC24}"/>
          </ac:picMkLst>
        </pc:picChg>
        <pc:picChg chg="add mod">
          <ac:chgData name="Whittaker, Ryan" userId="873b3a98-b8cc-426f-9da0-8dcfa40dc643" providerId="ADAL" clId="{9769029B-DAE8-4543-A14E-8C5695AE6F3B}" dt="2020-03-26T09:40:15.529" v="176" actId="1076"/>
          <ac:picMkLst>
            <pc:docMk/>
            <pc:sldMk cId="1514833736" sldId="383"/>
            <ac:picMk id="2050" creationId="{99448E80-4FC4-453C-869E-82C069338269}"/>
          </ac:picMkLst>
        </pc:picChg>
        <pc:picChg chg="add mod">
          <ac:chgData name="Whittaker, Ryan" userId="873b3a98-b8cc-426f-9da0-8dcfa40dc643" providerId="ADAL" clId="{9769029B-DAE8-4543-A14E-8C5695AE6F3B}" dt="2020-03-26T09:40:50.579" v="199" actId="1076"/>
          <ac:picMkLst>
            <pc:docMk/>
            <pc:sldMk cId="1514833736" sldId="383"/>
            <ac:picMk id="2052" creationId="{E98AECF3-704F-4D78-A21D-7DC4C6F4138B}"/>
          </ac:picMkLst>
        </pc:picChg>
        <pc:picChg chg="add mod">
          <ac:chgData name="Whittaker, Ryan" userId="873b3a98-b8cc-426f-9da0-8dcfa40dc643" providerId="ADAL" clId="{9769029B-DAE8-4543-A14E-8C5695AE6F3B}" dt="2020-03-26T09:43:16.177" v="270" actId="14100"/>
          <ac:picMkLst>
            <pc:docMk/>
            <pc:sldMk cId="1514833736" sldId="383"/>
            <ac:picMk id="2053" creationId="{31CBEA88-2BB4-402D-8805-907F6C451990}"/>
          </ac:picMkLst>
        </pc:picChg>
        <pc:picChg chg="add mod">
          <ac:chgData name="Whittaker, Ryan" userId="873b3a98-b8cc-426f-9da0-8dcfa40dc643" providerId="ADAL" clId="{9769029B-DAE8-4543-A14E-8C5695AE6F3B}" dt="2020-03-26T09:44:42.181" v="311" actId="1076"/>
          <ac:picMkLst>
            <pc:docMk/>
            <pc:sldMk cId="1514833736" sldId="383"/>
            <ac:picMk id="2054" creationId="{60A35C32-B43E-4CD0-AEA0-502A4CEED05E}"/>
          </ac:picMkLst>
        </pc:picChg>
        <pc:picChg chg="add mod">
          <ac:chgData name="Whittaker, Ryan" userId="873b3a98-b8cc-426f-9da0-8dcfa40dc643" providerId="ADAL" clId="{9769029B-DAE8-4543-A14E-8C5695AE6F3B}" dt="2020-03-26T09:43:27.196" v="275" actId="1076"/>
          <ac:picMkLst>
            <pc:docMk/>
            <pc:sldMk cId="1514833736" sldId="383"/>
            <ac:picMk id="2056" creationId="{9B2C6678-B81A-462D-BE89-8E06A17F0B6D}"/>
          </ac:picMkLst>
        </pc:picChg>
        <pc:picChg chg="add mod">
          <ac:chgData name="Whittaker, Ryan" userId="873b3a98-b8cc-426f-9da0-8dcfa40dc643" providerId="ADAL" clId="{9769029B-DAE8-4543-A14E-8C5695AE6F3B}" dt="2020-03-26T09:44:49.897" v="314" actId="1076"/>
          <ac:picMkLst>
            <pc:docMk/>
            <pc:sldMk cId="1514833736" sldId="383"/>
            <ac:picMk id="2058" creationId="{46FF7EC6-5B88-4302-AD8F-CCFC9DDE074C}"/>
          </ac:picMkLst>
        </pc:picChg>
      </pc:sldChg>
      <pc:sldChg chg="del">
        <pc:chgData name="Whittaker, Ryan" userId="873b3a98-b8cc-426f-9da0-8dcfa40dc643" providerId="ADAL" clId="{9769029B-DAE8-4543-A14E-8C5695AE6F3B}" dt="2020-03-26T09:17:31.379" v="20" actId="2696"/>
        <pc:sldMkLst>
          <pc:docMk/>
          <pc:sldMk cId="733249205" sldId="384"/>
        </pc:sldMkLst>
      </pc:sldChg>
      <pc:sldChg chg="addSp delSp modSp add modAnim">
        <pc:chgData name="Whittaker, Ryan" userId="873b3a98-b8cc-426f-9da0-8dcfa40dc643" providerId="ADAL" clId="{9769029B-DAE8-4543-A14E-8C5695AE6F3B}" dt="2020-03-26T09:57:15.391" v="589"/>
        <pc:sldMkLst>
          <pc:docMk/>
          <pc:sldMk cId="2843713486" sldId="384"/>
        </pc:sldMkLst>
        <pc:spChg chg="add mod">
          <ac:chgData name="Whittaker, Ryan" userId="873b3a98-b8cc-426f-9da0-8dcfa40dc643" providerId="ADAL" clId="{9769029B-DAE8-4543-A14E-8C5695AE6F3B}" dt="2020-03-26T09:52:06.671" v="572" actId="1076"/>
          <ac:spMkLst>
            <pc:docMk/>
            <pc:sldMk cId="2843713486" sldId="384"/>
            <ac:spMk id="2" creationId="{D62F72C6-52DE-4818-AFD1-25ACF7540EC8}"/>
          </ac:spMkLst>
        </pc:spChg>
        <pc:spChg chg="add del">
          <ac:chgData name="Whittaker, Ryan" userId="873b3a98-b8cc-426f-9da0-8dcfa40dc643" providerId="ADAL" clId="{9769029B-DAE8-4543-A14E-8C5695AE6F3B}" dt="2020-03-26T09:51:28.346" v="540"/>
          <ac:spMkLst>
            <pc:docMk/>
            <pc:sldMk cId="2843713486" sldId="384"/>
            <ac:spMk id="3" creationId="{6572EE78-FA27-44EE-9639-77303BC48D4E}"/>
          </ac:spMkLst>
        </pc:spChg>
        <pc:spChg chg="del">
          <ac:chgData name="Whittaker, Ryan" userId="873b3a98-b8cc-426f-9da0-8dcfa40dc643" providerId="ADAL" clId="{9769029B-DAE8-4543-A14E-8C5695AE6F3B}" dt="2020-03-26T09:47:34.466" v="317" actId="478"/>
          <ac:spMkLst>
            <pc:docMk/>
            <pc:sldMk cId="2843713486" sldId="384"/>
            <ac:spMk id="8" creationId="{65A31CE1-3DC6-47C3-89F8-82865597A5A2}"/>
          </ac:spMkLst>
        </pc:spChg>
        <pc:spChg chg="del">
          <ac:chgData name="Whittaker, Ryan" userId="873b3a98-b8cc-426f-9da0-8dcfa40dc643" providerId="ADAL" clId="{9769029B-DAE8-4543-A14E-8C5695AE6F3B}" dt="2020-03-26T09:47:35.599" v="318" actId="478"/>
          <ac:spMkLst>
            <pc:docMk/>
            <pc:sldMk cId="2843713486" sldId="384"/>
            <ac:spMk id="14" creationId="{6AF5C574-965D-4512-AD7C-14922A395E81}"/>
          </ac:spMkLst>
        </pc:spChg>
        <pc:spChg chg="del">
          <ac:chgData name="Whittaker, Ryan" userId="873b3a98-b8cc-426f-9da0-8dcfa40dc643" providerId="ADAL" clId="{9769029B-DAE8-4543-A14E-8C5695AE6F3B}" dt="2020-03-26T09:47:42.270" v="325" actId="478"/>
          <ac:spMkLst>
            <pc:docMk/>
            <pc:sldMk cId="2843713486" sldId="384"/>
            <ac:spMk id="15" creationId="{245A02B7-2E23-4E93-B180-237B96FB6B7C}"/>
          </ac:spMkLst>
        </pc:spChg>
        <pc:spChg chg="del">
          <ac:chgData name="Whittaker, Ryan" userId="873b3a98-b8cc-426f-9da0-8dcfa40dc643" providerId="ADAL" clId="{9769029B-DAE8-4543-A14E-8C5695AE6F3B}" dt="2020-03-26T09:47:37.936" v="321" actId="478"/>
          <ac:spMkLst>
            <pc:docMk/>
            <pc:sldMk cId="2843713486" sldId="384"/>
            <ac:spMk id="16" creationId="{167B2B58-F274-4ABC-9463-D3760C758943}"/>
          </ac:spMkLst>
        </pc:spChg>
        <pc:spChg chg="add mod">
          <ac:chgData name="Whittaker, Ryan" userId="873b3a98-b8cc-426f-9da0-8dcfa40dc643" providerId="ADAL" clId="{9769029B-DAE8-4543-A14E-8C5695AE6F3B}" dt="2020-03-26T09:52:10.788" v="573" actId="1076"/>
          <ac:spMkLst>
            <pc:docMk/>
            <pc:sldMk cId="2843713486" sldId="384"/>
            <ac:spMk id="17" creationId="{C5BA4282-A1B5-426B-8251-E00E5348CA3B}"/>
          </ac:spMkLst>
        </pc:spChg>
        <pc:spChg chg="del">
          <ac:chgData name="Whittaker, Ryan" userId="873b3a98-b8cc-426f-9da0-8dcfa40dc643" providerId="ADAL" clId="{9769029B-DAE8-4543-A14E-8C5695AE6F3B}" dt="2020-03-26T09:47:40.309" v="323" actId="478"/>
          <ac:spMkLst>
            <pc:docMk/>
            <pc:sldMk cId="2843713486" sldId="384"/>
            <ac:spMk id="19" creationId="{58DD139F-9AE0-4A6C-8368-BBA956D836E2}"/>
          </ac:spMkLst>
        </pc:spChg>
        <pc:picChg chg="add mod">
          <ac:chgData name="Whittaker, Ryan" userId="873b3a98-b8cc-426f-9da0-8dcfa40dc643" providerId="ADAL" clId="{9769029B-DAE8-4543-A14E-8C5695AE6F3B}" dt="2020-03-26T09:57:12.546" v="588" actId="1076"/>
          <ac:picMkLst>
            <pc:docMk/>
            <pc:sldMk cId="2843713486" sldId="384"/>
            <ac:picMk id="5" creationId="{0E52B988-5371-40DB-9E61-EE00AC82A968}"/>
          </ac:picMkLst>
        </pc:picChg>
        <pc:picChg chg="add mod">
          <ac:chgData name="Whittaker, Ryan" userId="873b3a98-b8cc-426f-9da0-8dcfa40dc643" providerId="ADAL" clId="{9769029B-DAE8-4543-A14E-8C5695AE6F3B}" dt="2020-03-26T09:52:47.353" v="585" actId="1076"/>
          <ac:picMkLst>
            <pc:docMk/>
            <pc:sldMk cId="2843713486" sldId="384"/>
            <ac:picMk id="18" creationId="{43032777-13CF-4B34-BEDF-1C366D8CDFAC}"/>
          </ac:picMkLst>
        </pc:picChg>
        <pc:picChg chg="add mod">
          <ac:chgData name="Whittaker, Ryan" userId="873b3a98-b8cc-426f-9da0-8dcfa40dc643" providerId="ADAL" clId="{9769029B-DAE8-4543-A14E-8C5695AE6F3B}" dt="2020-03-26T09:52:45.425" v="583" actId="1076"/>
          <ac:picMkLst>
            <pc:docMk/>
            <pc:sldMk cId="2843713486" sldId="384"/>
            <ac:picMk id="20" creationId="{644D7A45-CCB1-4797-857A-79303C91E4B0}"/>
          </ac:picMkLst>
        </pc:picChg>
        <pc:picChg chg="add mod">
          <ac:chgData name="Whittaker, Ryan" userId="873b3a98-b8cc-426f-9da0-8dcfa40dc643" providerId="ADAL" clId="{9769029B-DAE8-4543-A14E-8C5695AE6F3B}" dt="2020-03-26T09:52:46.363" v="584" actId="1076"/>
          <ac:picMkLst>
            <pc:docMk/>
            <pc:sldMk cId="2843713486" sldId="384"/>
            <ac:picMk id="21" creationId="{DFB5EBD5-5A84-457B-B7E1-BD08654D3F3F}"/>
          </ac:picMkLst>
        </pc:picChg>
        <pc:picChg chg="del">
          <ac:chgData name="Whittaker, Ryan" userId="873b3a98-b8cc-426f-9da0-8dcfa40dc643" providerId="ADAL" clId="{9769029B-DAE8-4543-A14E-8C5695AE6F3B}" dt="2020-03-26T09:47:32.575" v="316" actId="478"/>
          <ac:picMkLst>
            <pc:docMk/>
            <pc:sldMk cId="2843713486" sldId="384"/>
            <ac:picMk id="2050" creationId="{99448E80-4FC4-453C-869E-82C069338269}"/>
          </ac:picMkLst>
        </pc:picChg>
        <pc:picChg chg="del">
          <ac:chgData name="Whittaker, Ryan" userId="873b3a98-b8cc-426f-9da0-8dcfa40dc643" providerId="ADAL" clId="{9769029B-DAE8-4543-A14E-8C5695AE6F3B}" dt="2020-03-26T09:47:36.133" v="319" actId="478"/>
          <ac:picMkLst>
            <pc:docMk/>
            <pc:sldMk cId="2843713486" sldId="384"/>
            <ac:picMk id="2052" creationId="{E98AECF3-704F-4D78-A21D-7DC4C6F4138B}"/>
          </ac:picMkLst>
        </pc:picChg>
        <pc:picChg chg="del">
          <ac:chgData name="Whittaker, Ryan" userId="873b3a98-b8cc-426f-9da0-8dcfa40dc643" providerId="ADAL" clId="{9769029B-DAE8-4543-A14E-8C5695AE6F3B}" dt="2020-03-26T09:47:42.712" v="326" actId="478"/>
          <ac:picMkLst>
            <pc:docMk/>
            <pc:sldMk cId="2843713486" sldId="384"/>
            <ac:picMk id="2053" creationId="{31CBEA88-2BB4-402D-8805-907F6C451990}"/>
          </ac:picMkLst>
        </pc:picChg>
        <pc:picChg chg="del">
          <ac:chgData name="Whittaker, Ryan" userId="873b3a98-b8cc-426f-9da0-8dcfa40dc643" providerId="ADAL" clId="{9769029B-DAE8-4543-A14E-8C5695AE6F3B}" dt="2020-03-26T09:47:36.590" v="320" actId="478"/>
          <ac:picMkLst>
            <pc:docMk/>
            <pc:sldMk cId="2843713486" sldId="384"/>
            <ac:picMk id="2054" creationId="{60A35C32-B43E-4CD0-AEA0-502A4CEED05E}"/>
          </ac:picMkLst>
        </pc:picChg>
        <pc:picChg chg="del">
          <ac:chgData name="Whittaker, Ryan" userId="873b3a98-b8cc-426f-9da0-8dcfa40dc643" providerId="ADAL" clId="{9769029B-DAE8-4543-A14E-8C5695AE6F3B}" dt="2020-03-26T09:47:40.801" v="324" actId="478"/>
          <ac:picMkLst>
            <pc:docMk/>
            <pc:sldMk cId="2843713486" sldId="384"/>
            <ac:picMk id="2056" creationId="{9B2C6678-B81A-462D-BE89-8E06A17F0B6D}"/>
          </ac:picMkLst>
        </pc:picChg>
        <pc:picChg chg="del">
          <ac:chgData name="Whittaker, Ryan" userId="873b3a98-b8cc-426f-9da0-8dcfa40dc643" providerId="ADAL" clId="{9769029B-DAE8-4543-A14E-8C5695AE6F3B}" dt="2020-03-26T09:47:38.635" v="322" actId="478"/>
          <ac:picMkLst>
            <pc:docMk/>
            <pc:sldMk cId="2843713486" sldId="384"/>
            <ac:picMk id="2058" creationId="{46FF7EC6-5B88-4302-AD8F-CCFC9DDE074C}"/>
          </ac:picMkLst>
        </pc:picChg>
      </pc:sldChg>
    </pc:docChg>
  </pc:docChgLst>
  <pc:docChgLst>
    <pc:chgData name="Porter, Mark" userId="b07d94d0-d1a4-45e8-be22-2181e9252090" providerId="ADAL" clId="{AA1B3A52-80F1-40E8-AC8D-4EC89114B99F}"/>
    <pc:docChg chg="custSel delSld modSld sldOrd">
      <pc:chgData name="Porter, Mark" userId="b07d94d0-d1a4-45e8-be22-2181e9252090" providerId="ADAL" clId="{AA1B3A52-80F1-40E8-AC8D-4EC89114B99F}" dt="2021-03-11T11:04:18.407" v="34" actId="313"/>
      <pc:docMkLst>
        <pc:docMk/>
      </pc:docMkLst>
      <pc:sldChg chg="modSp mod">
        <pc:chgData name="Porter, Mark" userId="b07d94d0-d1a4-45e8-be22-2181e9252090" providerId="ADAL" clId="{AA1B3A52-80F1-40E8-AC8D-4EC89114B99F}" dt="2021-03-11T11:04:18.407" v="34" actId="313"/>
        <pc:sldMkLst>
          <pc:docMk/>
          <pc:sldMk cId="2499478442" sldId="425"/>
        </pc:sldMkLst>
        <pc:spChg chg="mod">
          <ac:chgData name="Porter, Mark" userId="b07d94d0-d1a4-45e8-be22-2181e9252090" providerId="ADAL" clId="{AA1B3A52-80F1-40E8-AC8D-4EC89114B99F}" dt="2021-03-11T11:04:18.407" v="34" actId="313"/>
          <ac:spMkLst>
            <pc:docMk/>
            <pc:sldMk cId="2499478442" sldId="425"/>
            <ac:spMk id="9" creationId="{EFADBC8D-294D-4832-A9A1-5CC2FA0C5801}"/>
          </ac:spMkLst>
        </pc:spChg>
      </pc:sldChg>
      <pc:sldChg chg="del ord">
        <pc:chgData name="Porter, Mark" userId="b07d94d0-d1a4-45e8-be22-2181e9252090" providerId="ADAL" clId="{AA1B3A52-80F1-40E8-AC8D-4EC89114B99F}" dt="2021-03-11T11:03:49.359" v="11" actId="2696"/>
        <pc:sldMkLst>
          <pc:docMk/>
          <pc:sldMk cId="3596002856" sldId="464"/>
        </pc:sldMkLst>
      </pc:sldChg>
      <pc:sldChg chg="del">
        <pc:chgData name="Porter, Mark" userId="b07d94d0-d1a4-45e8-be22-2181e9252090" providerId="ADAL" clId="{AA1B3A52-80F1-40E8-AC8D-4EC89114B99F}" dt="2021-03-11T11:02:05.307" v="0" actId="2696"/>
        <pc:sldMkLst>
          <pc:docMk/>
          <pc:sldMk cId="4212107188" sldId="477"/>
        </pc:sldMkLst>
      </pc:sldChg>
      <pc:sldChg chg="del">
        <pc:chgData name="Porter, Mark" userId="b07d94d0-d1a4-45e8-be22-2181e9252090" providerId="ADAL" clId="{AA1B3A52-80F1-40E8-AC8D-4EC89114B99F}" dt="2021-03-11T11:03:49.359" v="11" actId="2696"/>
        <pc:sldMkLst>
          <pc:docMk/>
          <pc:sldMk cId="2327829" sldId="479"/>
        </pc:sldMkLst>
      </pc:sldChg>
      <pc:sldChg chg="del">
        <pc:chgData name="Porter, Mark" userId="b07d94d0-d1a4-45e8-be22-2181e9252090" providerId="ADAL" clId="{AA1B3A52-80F1-40E8-AC8D-4EC89114B99F}" dt="2021-03-11T11:02:46.759" v="1" actId="2696"/>
        <pc:sldMkLst>
          <pc:docMk/>
          <pc:sldMk cId="839133787" sldId="480"/>
        </pc:sldMkLst>
      </pc:sldChg>
      <pc:sldChg chg="del">
        <pc:chgData name="Porter, Mark" userId="b07d94d0-d1a4-45e8-be22-2181e9252090" providerId="ADAL" clId="{AA1B3A52-80F1-40E8-AC8D-4EC89114B99F}" dt="2021-03-11T11:03:49.359" v="11" actId="2696"/>
        <pc:sldMkLst>
          <pc:docMk/>
          <pc:sldMk cId="2723097667" sldId="481"/>
        </pc:sldMkLst>
      </pc:sldChg>
      <pc:sldChg chg="del">
        <pc:chgData name="Porter, Mark" userId="b07d94d0-d1a4-45e8-be22-2181e9252090" providerId="ADAL" clId="{AA1B3A52-80F1-40E8-AC8D-4EC89114B99F}" dt="2021-03-11T11:03:49.359" v="11" actId="2696"/>
        <pc:sldMkLst>
          <pc:docMk/>
          <pc:sldMk cId="2171732403" sldId="482"/>
        </pc:sldMkLst>
      </pc:sldChg>
      <pc:sldChg chg="modSp mod">
        <pc:chgData name="Porter, Mark" userId="b07d94d0-d1a4-45e8-be22-2181e9252090" providerId="ADAL" clId="{AA1B3A52-80F1-40E8-AC8D-4EC89114B99F}" dt="2021-03-11T11:03:12.660" v="8" actId="20577"/>
        <pc:sldMkLst>
          <pc:docMk/>
          <pc:sldMk cId="1834423256" sldId="488"/>
        </pc:sldMkLst>
        <pc:spChg chg="mod">
          <ac:chgData name="Porter, Mark" userId="b07d94d0-d1a4-45e8-be22-2181e9252090" providerId="ADAL" clId="{AA1B3A52-80F1-40E8-AC8D-4EC89114B99F}" dt="2021-03-11T11:03:12.660" v="8" actId="20577"/>
          <ac:spMkLst>
            <pc:docMk/>
            <pc:sldMk cId="1834423256" sldId="488"/>
            <ac:spMk id="2" creationId="{F7DA9A4F-1DFD-49DB-8569-F5AB18BD616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4/23/24</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4/23/24</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31114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252480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image" Target="../media/image1.jpe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6.xml"/><Relationship Id="rId7" Type="http://schemas.openxmlformats.org/officeDocument/2006/relationships/image" Target="../media/image1.jpe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theme" Target="../theme/theme3.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image" Target="../media/image1.jpe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theme" Target="../theme/theme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 id="2147483848" r:id="rId23"/>
    <p:sldLayoutId id="2147483849" r:id="rId2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5" Type="http://schemas.openxmlformats.org/officeDocument/2006/relationships/hyperlink" Target="https://github.com/THargreaves/beginners-python/blob/master/session_eight/session_eight_filled_template.ipynb" TargetMode="External"/><Relationship Id="rId4" Type="http://schemas.openxmlformats.org/officeDocument/2006/relationships/hyperlink" Target="https://colab.research.google.com/github/THargreaves/beginners-python/blob/master/session_eight/session_eight_blank_template.ipynb"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24.xml"/><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5.png"/><Relationship Id="rId1" Type="http://schemas.openxmlformats.org/officeDocument/2006/relationships/slideLayout" Target="../slideLayouts/slideLayout85.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5.png"/><Relationship Id="rId1" Type="http://schemas.openxmlformats.org/officeDocument/2006/relationships/slideLayout" Target="../slideLayouts/slideLayout85.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5.png"/><Relationship Id="rId1" Type="http://schemas.openxmlformats.org/officeDocument/2006/relationships/slideLayout" Target="../slideLayouts/slideLayout85.xml"/><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5.png"/><Relationship Id="rId1" Type="http://schemas.openxmlformats.org/officeDocument/2006/relationships/slideLayout" Target="../slideLayouts/slideLayout85.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5.png"/><Relationship Id="rId1" Type="http://schemas.openxmlformats.org/officeDocument/2006/relationships/slideLayout" Target="../slideLayouts/slideLayout24.xml"/><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4.xml"/><Relationship Id="rId6" Type="http://schemas.openxmlformats.org/officeDocument/2006/relationships/hyperlink" Target="https://www.flaticon.com/authors/pixel-perfect" TargetMode="External"/><Relationship Id="rId5" Type="http://schemas.openxmlformats.org/officeDocument/2006/relationships/hyperlink" Target="https://colab.research.google.com/github/THargreaves/beginners-python/blob/master/session_eight/resources" TargetMode="Externa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85.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p:txBody>
          <a:bodyPr/>
          <a:lstStyle/>
          <a:p>
            <a:r>
              <a:rPr lang="en-GB" dirty="0"/>
              <a:t>Beginner’s Python – Session Eight</a:t>
            </a:r>
          </a:p>
        </p:txBody>
      </p:sp>
      <p:sp>
        <p:nvSpPr>
          <p:cNvPr id="9" name="Text Placeholder 2">
            <a:extLst>
              <a:ext uri="{FF2B5EF4-FFF2-40B4-BE49-F238E27FC236}">
                <a16:creationId xmlns:a16="http://schemas.microsoft.com/office/drawing/2014/main" id="{ABC40F32-9AF0-4807-A64E-E26CD6496A17}"/>
              </a:ext>
            </a:extLst>
          </p:cNvPr>
          <p:cNvSpPr txBox="1">
            <a:spLocks/>
          </p:cNvSpPr>
          <p:nvPr/>
        </p:nvSpPr>
        <p:spPr>
          <a:xfrm>
            <a:off x="216001" y="2571750"/>
            <a:ext cx="6480000" cy="190800"/>
          </a:xfrm>
          <a:prstGeom prst="rect">
            <a:avLst/>
          </a:prstGeom>
        </p:spPr>
        <p:txBody>
          <a:bodyPr vert="horz"/>
          <a:lstStyle>
            <a:lvl1pPr marL="0" indent="0" algn="l" defTabSz="457200" rtl="0" eaLnBrk="1" latinLnBrk="0" hangingPunct="1">
              <a:lnSpc>
                <a:spcPts val="1100"/>
              </a:lnSpc>
              <a:spcBef>
                <a:spcPts val="0"/>
              </a:spcBef>
              <a:buFont typeface="Arial"/>
              <a:buNone/>
              <a:defRPr sz="1400" b="1"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a:t>The AZ Code Club Team</a:t>
            </a:r>
            <a:endParaRPr lang="en-GB" dirty="0"/>
          </a:p>
        </p:txBody>
      </p:sp>
      <p:sp>
        <p:nvSpPr>
          <p:cNvPr id="12" name="TextBox 11">
            <a:extLst>
              <a:ext uri="{FF2B5EF4-FFF2-40B4-BE49-F238E27FC236}">
                <a16:creationId xmlns:a16="http://schemas.microsoft.com/office/drawing/2014/main" id="{985D365E-B96A-4BF7-92FA-6E93637DF714}"/>
              </a:ext>
            </a:extLst>
          </p:cNvPr>
          <p:cNvSpPr txBox="1"/>
          <p:nvPr/>
        </p:nvSpPr>
        <p:spPr>
          <a:xfrm>
            <a:off x="7712869" y="2486998"/>
            <a:ext cx="1321594" cy="246221"/>
          </a:xfrm>
          <a:prstGeom prst="rect">
            <a:avLst/>
          </a:prstGeom>
          <a:noFill/>
        </p:spPr>
        <p:txBody>
          <a:bodyPr wrap="square" rtlCol="0" anchor="ctr">
            <a:spAutoFit/>
          </a:bodyPr>
          <a:lstStyle/>
          <a:p>
            <a:pPr algn="ctr"/>
            <a:r>
              <a:rPr lang="en-GB" sz="1000" b="1" dirty="0"/>
              <a:t>Filled Template</a:t>
            </a:r>
          </a:p>
        </p:txBody>
      </p:sp>
      <p:pic>
        <p:nvPicPr>
          <p:cNvPr id="13" name="Picture 2" descr="Show notebooks in Drive">
            <a:extLst>
              <a:ext uri="{FF2B5EF4-FFF2-40B4-BE49-F238E27FC236}">
                <a16:creationId xmlns:a16="http://schemas.microsoft.com/office/drawing/2014/main" id="{F6321C25-0F74-408F-A3C5-50E86A60E2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098" b="19189"/>
          <a:stretch/>
        </p:blipFill>
        <p:spPr bwMode="auto">
          <a:xfrm>
            <a:off x="6490781" y="1764352"/>
            <a:ext cx="1102308" cy="6802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3469AF1-BC2E-4678-B395-B62C364BC3CC}"/>
              </a:ext>
            </a:extLst>
          </p:cNvPr>
          <p:cNvSpPr txBox="1"/>
          <p:nvPr/>
        </p:nvSpPr>
        <p:spPr>
          <a:xfrm>
            <a:off x="6386573" y="2486998"/>
            <a:ext cx="1321594" cy="246221"/>
          </a:xfrm>
          <a:prstGeom prst="rect">
            <a:avLst/>
          </a:prstGeom>
          <a:noFill/>
        </p:spPr>
        <p:txBody>
          <a:bodyPr wrap="square" rtlCol="0" anchor="ctr">
            <a:spAutoFit/>
          </a:bodyPr>
          <a:lstStyle/>
          <a:p>
            <a:pPr algn="ctr"/>
            <a:r>
              <a:rPr lang="en-GB" sz="1000" b="1" dirty="0"/>
              <a:t>Blank Template</a:t>
            </a:r>
          </a:p>
        </p:txBody>
      </p:sp>
      <p:pic>
        <p:nvPicPr>
          <p:cNvPr id="15" name="Picture 4" descr="File:Jupyter logo.svg - Wikimedia Commons">
            <a:extLst>
              <a:ext uri="{FF2B5EF4-FFF2-40B4-BE49-F238E27FC236}">
                <a16:creationId xmlns:a16="http://schemas.microsoft.com/office/drawing/2014/main" id="{C4C77A1E-3C15-42CF-AE22-AE64AA9F3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802" y="1718983"/>
            <a:ext cx="649026" cy="75235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hlinkClick r:id="rId4"/>
            <a:extLst>
              <a:ext uri="{FF2B5EF4-FFF2-40B4-BE49-F238E27FC236}">
                <a16:creationId xmlns:a16="http://schemas.microsoft.com/office/drawing/2014/main" id="{6220F8D2-33B8-4FEE-9932-C559DEECD523}"/>
              </a:ext>
            </a:extLst>
          </p:cNvPr>
          <p:cNvSpPr/>
          <p:nvPr/>
        </p:nvSpPr>
        <p:spPr>
          <a:xfrm>
            <a:off x="6445624"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7" name="Rectangle 16">
            <a:hlinkClick r:id="rId5"/>
            <a:extLst>
              <a:ext uri="{FF2B5EF4-FFF2-40B4-BE49-F238E27FC236}">
                <a16:creationId xmlns:a16="http://schemas.microsoft.com/office/drawing/2014/main" id="{9CEDB4F5-F9DD-47DC-A256-10DDF5DDC1D5}"/>
              </a:ext>
            </a:extLst>
          </p:cNvPr>
          <p:cNvSpPr/>
          <p:nvPr/>
        </p:nvSpPr>
        <p:spPr>
          <a:xfrm>
            <a:off x="7778179"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noFill/>
            </a:endParaRPr>
          </a:p>
        </p:txBody>
      </p:sp>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Text Files Sequentially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10</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Repeat the previous exercise but by reading the file sequentially (hint: you will need to create a variable to count what line you’re on)</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Read only the title and first line of ‘The Joke’</a:t>
            </a:r>
            <a:endParaRPr lang="en-GB" sz="2000" dirty="0">
              <a:latin typeface="Consolas" panose="020B0609020204030204" pitchFamily="49" charset="0"/>
              <a:cs typeface="Arial"/>
            </a:endParaRPr>
          </a:p>
        </p:txBody>
      </p:sp>
    </p:spTree>
    <p:extLst>
      <p:ext uri="{BB962C8B-B14F-4D97-AF65-F5344CB8AC3E}">
        <p14:creationId xmlns:p14="http://schemas.microsoft.com/office/powerpoint/2010/main" val="2424569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Text Files Sequentially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11</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5" name="Picture 4">
            <a:extLst>
              <a:ext uri="{FF2B5EF4-FFF2-40B4-BE49-F238E27FC236}">
                <a16:creationId xmlns:a16="http://schemas.microsoft.com/office/drawing/2014/main" id="{AF8E4482-FC05-4EA5-944C-D2ABF4AE8A72}"/>
              </a:ext>
            </a:extLst>
          </p:cNvPr>
          <p:cNvPicPr>
            <a:picLocks noChangeAspect="1"/>
          </p:cNvPicPr>
          <p:nvPr/>
        </p:nvPicPr>
        <p:blipFill>
          <a:blip r:embed="rId3"/>
          <a:stretch>
            <a:fillRect/>
          </a:stretch>
        </p:blipFill>
        <p:spPr>
          <a:xfrm>
            <a:off x="452845" y="890580"/>
            <a:ext cx="3966755" cy="3210020"/>
          </a:xfrm>
          <a:prstGeom prst="rect">
            <a:avLst/>
          </a:prstGeom>
        </p:spPr>
      </p:pic>
      <p:pic>
        <p:nvPicPr>
          <p:cNvPr id="4" name="Picture 3">
            <a:extLst>
              <a:ext uri="{FF2B5EF4-FFF2-40B4-BE49-F238E27FC236}">
                <a16:creationId xmlns:a16="http://schemas.microsoft.com/office/drawing/2014/main" id="{077BB4C3-53FA-4CFA-BAEE-5CC2866C91BF}"/>
              </a:ext>
            </a:extLst>
          </p:cNvPr>
          <p:cNvPicPr>
            <a:picLocks noChangeAspect="1"/>
          </p:cNvPicPr>
          <p:nvPr/>
        </p:nvPicPr>
        <p:blipFill>
          <a:blip r:embed="rId4"/>
          <a:stretch>
            <a:fillRect/>
          </a:stretch>
        </p:blipFill>
        <p:spPr>
          <a:xfrm>
            <a:off x="4096870" y="2778491"/>
            <a:ext cx="4276165" cy="1972307"/>
          </a:xfrm>
          <a:prstGeom prst="rect">
            <a:avLst/>
          </a:prstGeom>
        </p:spPr>
      </p:pic>
    </p:spTree>
    <p:extLst>
      <p:ext uri="{BB962C8B-B14F-4D97-AF65-F5344CB8AC3E}">
        <p14:creationId xmlns:p14="http://schemas.microsoft.com/office/powerpoint/2010/main" val="709943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Writing to Text Files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12</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write to a file using the </a:t>
            </a:r>
            <a:r>
              <a:rPr lang="en-GB" sz="2000" dirty="0">
                <a:latin typeface="Consolas" panose="020B0609020204030204" pitchFamily="49" charset="0"/>
                <a:cs typeface="Arial"/>
              </a:rPr>
              <a:t>.write()</a:t>
            </a:r>
            <a:r>
              <a:rPr lang="en-GB" sz="2000" dirty="0">
                <a:latin typeface="Arial"/>
                <a:cs typeface="Arial"/>
              </a:rPr>
              <a:t> method</a:t>
            </a:r>
          </a:p>
          <a:p>
            <a:pPr marL="342900" indent="-342900">
              <a:buFont typeface="Arial"/>
              <a:buChar char="•"/>
            </a:pPr>
            <a:r>
              <a:rPr lang="en-GB" sz="2000" dirty="0">
                <a:latin typeface="Arial"/>
                <a:cs typeface="Arial"/>
              </a:rPr>
              <a:t>To do this we must add new lines using ‘\n’</a:t>
            </a:r>
          </a:p>
          <a:p>
            <a:pPr marL="342900" indent="-342900">
              <a:buFont typeface="Arial"/>
              <a:buChar char="•"/>
            </a:pPr>
            <a:r>
              <a:rPr lang="en-GB" sz="2000" dirty="0">
                <a:latin typeface="Arial"/>
                <a:cs typeface="Arial"/>
              </a:rPr>
              <a:t>When we open the file, we must specify that we are using </a:t>
            </a:r>
            <a:r>
              <a:rPr lang="en-GB" sz="2000" b="1" dirty="0">
                <a:latin typeface="Arial"/>
                <a:cs typeface="Arial"/>
              </a:rPr>
              <a:t>w</a:t>
            </a:r>
            <a:r>
              <a:rPr lang="en-GB" sz="2000" dirty="0">
                <a:latin typeface="Arial"/>
                <a:cs typeface="Arial"/>
              </a:rPr>
              <a:t>rite mode or </a:t>
            </a:r>
            <a:r>
              <a:rPr lang="en-GB" sz="2000" b="1" dirty="0">
                <a:latin typeface="Arial"/>
                <a:cs typeface="Arial"/>
              </a:rPr>
              <a:t>a</a:t>
            </a:r>
            <a:r>
              <a:rPr lang="en-GB" sz="2000" dirty="0">
                <a:latin typeface="Arial"/>
                <a:cs typeface="Arial"/>
              </a:rPr>
              <a:t>ppend mode</a:t>
            </a:r>
            <a:endParaRPr lang="en-GB" sz="2000" dirty="0">
              <a:latin typeface="Consolas" panose="020B0609020204030204" pitchFamily="49" charset="0"/>
              <a:cs typeface="Arial"/>
            </a:endParaRPr>
          </a:p>
        </p:txBody>
      </p:sp>
      <p:pic>
        <p:nvPicPr>
          <p:cNvPr id="7" name="Picture 6">
            <a:extLst>
              <a:ext uri="{FF2B5EF4-FFF2-40B4-BE49-F238E27FC236}">
                <a16:creationId xmlns:a16="http://schemas.microsoft.com/office/drawing/2014/main" id="{E74256E0-E20A-6FE9-5B4E-F4BE7D0CDD73}"/>
              </a:ext>
            </a:extLst>
          </p:cNvPr>
          <p:cNvPicPr>
            <a:picLocks noChangeAspect="1"/>
          </p:cNvPicPr>
          <p:nvPr/>
        </p:nvPicPr>
        <p:blipFill>
          <a:blip r:embed="rId3"/>
          <a:stretch>
            <a:fillRect/>
          </a:stretch>
        </p:blipFill>
        <p:spPr>
          <a:xfrm>
            <a:off x="555809" y="2322095"/>
            <a:ext cx="4512699" cy="1249190"/>
          </a:xfrm>
          <a:prstGeom prst="rect">
            <a:avLst/>
          </a:prstGeom>
        </p:spPr>
      </p:pic>
      <p:pic>
        <p:nvPicPr>
          <p:cNvPr id="8" name="Picture 7">
            <a:extLst>
              <a:ext uri="{FF2B5EF4-FFF2-40B4-BE49-F238E27FC236}">
                <a16:creationId xmlns:a16="http://schemas.microsoft.com/office/drawing/2014/main" id="{8989D674-5490-4D2C-BC00-741F551D8BC1}"/>
              </a:ext>
            </a:extLst>
          </p:cNvPr>
          <p:cNvPicPr>
            <a:picLocks noChangeAspect="1"/>
          </p:cNvPicPr>
          <p:nvPr/>
        </p:nvPicPr>
        <p:blipFill>
          <a:blip r:embed="rId4"/>
          <a:stretch>
            <a:fillRect/>
          </a:stretch>
        </p:blipFill>
        <p:spPr>
          <a:xfrm>
            <a:off x="4082700" y="3102819"/>
            <a:ext cx="4313835" cy="1327725"/>
          </a:xfrm>
          <a:prstGeom prst="rect">
            <a:avLst/>
          </a:prstGeom>
        </p:spPr>
      </p:pic>
      <p:pic>
        <p:nvPicPr>
          <p:cNvPr id="9" name="Picture 8">
            <a:extLst>
              <a:ext uri="{FF2B5EF4-FFF2-40B4-BE49-F238E27FC236}">
                <a16:creationId xmlns:a16="http://schemas.microsoft.com/office/drawing/2014/main" id="{E49D1713-893F-4D57-1BD6-AF445D1B3A4B}"/>
              </a:ext>
            </a:extLst>
          </p:cNvPr>
          <p:cNvPicPr>
            <a:picLocks noChangeAspect="1"/>
          </p:cNvPicPr>
          <p:nvPr/>
        </p:nvPicPr>
        <p:blipFill>
          <a:blip r:embed="rId5"/>
          <a:stretch>
            <a:fillRect/>
          </a:stretch>
        </p:blipFill>
        <p:spPr>
          <a:xfrm>
            <a:off x="4108095" y="3457281"/>
            <a:ext cx="4288440" cy="973263"/>
          </a:xfrm>
          <a:prstGeom prst="rect">
            <a:avLst/>
          </a:prstGeom>
        </p:spPr>
      </p:pic>
    </p:spTree>
    <p:extLst>
      <p:ext uri="{BB962C8B-B14F-4D97-AF65-F5344CB8AC3E}">
        <p14:creationId xmlns:p14="http://schemas.microsoft.com/office/powerpoint/2010/main" val="426576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Writing to Text Files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13</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Calibri" panose="020F0502020204030204" pitchFamily="34" charset="0"/>
                <a:cs typeface="Calibri" panose="020F0502020204030204" pitchFamily="34" charset="0"/>
              </a:rPr>
              <a:t>Ask the user for their name and write it to a text file called ‘</a:t>
            </a:r>
            <a:r>
              <a:rPr lang="en-GB" sz="2000" dirty="0" err="1">
                <a:latin typeface="Calibri" panose="020F0502020204030204" pitchFamily="34" charset="0"/>
                <a:cs typeface="Calibri" panose="020F0502020204030204" pitchFamily="34" charset="0"/>
              </a:rPr>
              <a:t>user_details</a:t>
            </a:r>
            <a:r>
              <a:rPr lang="en-GB" sz="2000" dirty="0">
                <a:latin typeface="Calibri" panose="020F0502020204030204" pitchFamily="34" charset="0"/>
                <a:cs typeface="Calibri" panose="020F0502020204030204" pitchFamily="34" charset="0"/>
              </a:rPr>
              <a:t>’ in the form ‘Name: Tim’</a:t>
            </a:r>
          </a:p>
          <a:p>
            <a:pPr marL="342900" indent="-342900">
              <a:buFont typeface="Arial"/>
              <a:buChar char="•"/>
            </a:pPr>
            <a:r>
              <a:rPr lang="en-GB" sz="2000" dirty="0">
                <a:latin typeface="Calibri" panose="020F0502020204030204" pitchFamily="34" charset="0"/>
                <a:cs typeface="Calibri" panose="020F0502020204030204" pitchFamily="34" charset="0"/>
              </a:rPr>
              <a:t>Ask the user for their favourite food and append this to the text file on a new line in the form ‘Favourite Food: Pizza’</a:t>
            </a:r>
          </a:p>
          <a:p>
            <a:pPr marL="342900" indent="-342900">
              <a:buFont typeface="Arial"/>
              <a:buChar char="•"/>
            </a:pPr>
            <a:endParaRPr lang="en-GB" sz="2000" dirty="0">
              <a:latin typeface="Calibri" panose="020F0502020204030204" pitchFamily="34" charset="0"/>
              <a:cs typeface="Calibri" panose="020F0502020204030204" pitchFamily="34" charset="0"/>
            </a:endParaRPr>
          </a:p>
          <a:p>
            <a:pPr marL="342900" indent="-342900">
              <a:buFont typeface="Arial"/>
              <a:buChar char="•"/>
            </a:pPr>
            <a:r>
              <a:rPr lang="en-GB" sz="2000" b="1" dirty="0">
                <a:latin typeface="Calibri" panose="020F0502020204030204" pitchFamily="34" charset="0"/>
                <a:cs typeface="Calibri" panose="020F0502020204030204" pitchFamily="34" charset="0"/>
              </a:rPr>
              <a:t>Bonus</a:t>
            </a:r>
            <a:r>
              <a:rPr lang="en-GB" sz="2000" dirty="0">
                <a:latin typeface="Calibri" panose="020F0502020204030204" pitchFamily="34" charset="0"/>
                <a:cs typeface="Calibri" panose="020F0502020204030204" pitchFamily="34" charset="0"/>
              </a:rPr>
              <a:t>: What happens when you append to a file that doesn’t exist?</a:t>
            </a:r>
          </a:p>
        </p:txBody>
      </p:sp>
    </p:spTree>
    <p:extLst>
      <p:ext uri="{BB962C8B-B14F-4D97-AF65-F5344CB8AC3E}">
        <p14:creationId xmlns:p14="http://schemas.microsoft.com/office/powerpoint/2010/main" val="2703350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Writing to Text Files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14</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6" name="Picture 5">
            <a:extLst>
              <a:ext uri="{FF2B5EF4-FFF2-40B4-BE49-F238E27FC236}">
                <a16:creationId xmlns:a16="http://schemas.microsoft.com/office/drawing/2014/main" id="{041E965D-4529-4479-9AA0-4F71E1A4252D}"/>
              </a:ext>
            </a:extLst>
          </p:cNvPr>
          <p:cNvPicPr>
            <a:picLocks noChangeAspect="1"/>
          </p:cNvPicPr>
          <p:nvPr/>
        </p:nvPicPr>
        <p:blipFill>
          <a:blip r:embed="rId3"/>
          <a:stretch>
            <a:fillRect/>
          </a:stretch>
        </p:blipFill>
        <p:spPr>
          <a:xfrm>
            <a:off x="1605535" y="1147485"/>
            <a:ext cx="5932930" cy="3199783"/>
          </a:xfrm>
          <a:prstGeom prst="rect">
            <a:avLst/>
          </a:prstGeom>
        </p:spPr>
      </p:pic>
    </p:spTree>
    <p:extLst>
      <p:ext uri="{BB962C8B-B14F-4D97-AF65-F5344CB8AC3E}">
        <p14:creationId xmlns:p14="http://schemas.microsoft.com/office/powerpoint/2010/main" val="205913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B1025D6-A166-54A1-C208-C96B2ED57788}"/>
              </a:ext>
            </a:extLst>
          </p:cNvPr>
          <p:cNvSpPr txBox="1">
            <a:spLocks/>
          </p:cNvSpPr>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sz="2400" b="1" kern="1200" baseline="0">
                <a:solidFill>
                  <a:srgbClr val="830051"/>
                </a:solidFill>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830051"/>
                </a:solidFill>
                <a:effectLst/>
                <a:uLnTx/>
                <a:uFillTx/>
                <a:latin typeface="Arial" pitchFamily="34" charset="0"/>
                <a:ea typeface="+mj-ea"/>
                <a:cs typeface="Arial" pitchFamily="34" charset="0"/>
              </a:rPr>
              <a:t>Raising Errors</a:t>
            </a:r>
          </a:p>
        </p:txBody>
      </p:sp>
      <p:sp>
        <p:nvSpPr>
          <p:cNvPr id="11" name="Slide Number Placeholder 2">
            <a:extLst>
              <a:ext uri="{FF2B5EF4-FFF2-40B4-BE49-F238E27FC236}">
                <a16:creationId xmlns:a16="http://schemas.microsoft.com/office/drawing/2014/main" id="{2DC6E0BC-B7D9-D660-BFB5-50D1559B1250}"/>
              </a:ext>
            </a:extLst>
          </p:cNvPr>
          <p:cNvSpPr txBox="1">
            <a:spLocks/>
          </p:cNvSpPr>
          <p:nvPr/>
        </p:nvSpPr>
        <p:spPr>
          <a:xfrm>
            <a:off x="318375" y="4846754"/>
            <a:ext cx="396000" cy="162000"/>
          </a:xfrm>
          <a:prstGeom prst="rect">
            <a:avLst/>
          </a:prstGeom>
        </p:spPr>
        <p:txBody>
          <a:bodyPr vert="horz" lIns="0" tIns="0" rIns="0" bIns="0" rtlCol="0" anchor="t" anchorCtr="0"/>
          <a:lstStyle>
            <a:defPPr>
              <a:defRPr lang="en-US"/>
            </a:defPPr>
            <a:lvl1pPr marL="0" algn="l" defTabSz="457200" rtl="0" eaLnBrk="1" latinLnBrk="0" hangingPunct="1">
              <a:defRPr sz="800" b="1"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3C4F54F3-C349-4609-AFEE-01462D5C7942}" type="slidenum">
              <a:rPr kumimoji="0" lang="en-GB" sz="800" b="1"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15</a:t>
            </a:fld>
            <a:endParaRPr kumimoji="0" lang="en-GB" sz="800" b="1"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pic>
        <p:nvPicPr>
          <p:cNvPr id="12" name="Picture 11">
            <a:extLst>
              <a:ext uri="{FF2B5EF4-FFF2-40B4-BE49-F238E27FC236}">
                <a16:creationId xmlns:a16="http://schemas.microsoft.com/office/drawing/2014/main" id="{FF042F5E-8F67-00B1-622C-779655249EF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3" name="Text Placeholder 2">
            <a:extLst>
              <a:ext uri="{FF2B5EF4-FFF2-40B4-BE49-F238E27FC236}">
                <a16:creationId xmlns:a16="http://schemas.microsoft.com/office/drawing/2014/main" id="{71E6C5F5-7005-6243-75BA-39BE899D002C}"/>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solidFill>
                  <a:srgbClr val="000000"/>
                </a:solidFill>
                <a:latin typeface="Arial"/>
                <a:cs typeface="Arial"/>
              </a:rPr>
              <a:t>Python has many types of errors built-in, and you can also define your own</a:t>
            </a:r>
          </a:p>
          <a:p>
            <a:pPr marL="342900" indent="-342900">
              <a:buFont typeface="Arial"/>
              <a:buChar char="•"/>
            </a:pPr>
            <a:r>
              <a:rPr lang="en-GB" sz="2000" dirty="0">
                <a:solidFill>
                  <a:srgbClr val="000000"/>
                </a:solidFill>
                <a:latin typeface="Arial"/>
                <a:cs typeface="Arial"/>
              </a:rPr>
              <a:t>Most common built-in errors:</a:t>
            </a:r>
          </a:p>
          <a:p>
            <a:pPr marL="800100" lvl="1" indent="-342900">
              <a:buFont typeface="Arial"/>
              <a:buChar char="•"/>
            </a:pPr>
            <a:r>
              <a:rPr lang="en-GB" sz="2000" dirty="0" err="1">
                <a:solidFill>
                  <a:srgbClr val="000000"/>
                </a:solidFill>
                <a:latin typeface="Arial"/>
                <a:cs typeface="Arial"/>
              </a:rPr>
              <a:t>TypeError</a:t>
            </a:r>
            <a:r>
              <a:rPr lang="en-GB" sz="2000" dirty="0">
                <a:solidFill>
                  <a:srgbClr val="000000"/>
                </a:solidFill>
                <a:latin typeface="Arial"/>
                <a:cs typeface="Arial"/>
              </a:rPr>
              <a:t>: when an object is of an incorrect type</a:t>
            </a:r>
          </a:p>
          <a:p>
            <a:pPr marL="800100" lvl="1" indent="-342900">
              <a:buFont typeface="Arial"/>
              <a:buChar char="•"/>
            </a:pPr>
            <a:r>
              <a:rPr lang="en-GB" sz="2000" dirty="0" err="1">
                <a:solidFill>
                  <a:srgbClr val="000000"/>
                </a:solidFill>
                <a:latin typeface="Arial"/>
                <a:cs typeface="Arial"/>
              </a:rPr>
              <a:t>ValueError</a:t>
            </a:r>
            <a:r>
              <a:rPr lang="en-GB" sz="2000" dirty="0">
                <a:solidFill>
                  <a:srgbClr val="000000"/>
                </a:solidFill>
                <a:latin typeface="Arial"/>
                <a:cs typeface="Arial"/>
              </a:rPr>
              <a:t>: when an object has an invalid value</a:t>
            </a:r>
          </a:p>
          <a:p>
            <a:pPr marL="800100" lvl="1" indent="-342900">
              <a:buFont typeface="Arial"/>
              <a:buChar char="•"/>
            </a:pPr>
            <a:r>
              <a:rPr lang="en-GB" sz="2000" dirty="0" err="1">
                <a:solidFill>
                  <a:srgbClr val="000000"/>
                </a:solidFill>
                <a:latin typeface="Arial"/>
                <a:cs typeface="Arial"/>
              </a:rPr>
              <a:t>OSError</a:t>
            </a:r>
            <a:r>
              <a:rPr lang="en-GB" sz="2000" dirty="0">
                <a:solidFill>
                  <a:srgbClr val="000000"/>
                </a:solidFill>
                <a:latin typeface="Arial"/>
                <a:cs typeface="Arial"/>
              </a:rPr>
              <a:t>: when a system operation is invalid</a:t>
            </a:r>
          </a:p>
        </p:txBody>
      </p:sp>
      <p:pic>
        <p:nvPicPr>
          <p:cNvPr id="16" name="Picture 15">
            <a:extLst>
              <a:ext uri="{FF2B5EF4-FFF2-40B4-BE49-F238E27FC236}">
                <a16:creationId xmlns:a16="http://schemas.microsoft.com/office/drawing/2014/main" id="{EEB938D0-88FE-A52A-7AE5-9DA4C12F73A2}"/>
              </a:ext>
            </a:extLst>
          </p:cNvPr>
          <p:cNvPicPr>
            <a:picLocks noChangeAspect="1"/>
          </p:cNvPicPr>
          <p:nvPr/>
        </p:nvPicPr>
        <p:blipFill>
          <a:blip r:embed="rId3"/>
          <a:stretch>
            <a:fillRect/>
          </a:stretch>
        </p:blipFill>
        <p:spPr>
          <a:xfrm>
            <a:off x="487681" y="3251883"/>
            <a:ext cx="3682497" cy="964063"/>
          </a:xfrm>
          <a:prstGeom prst="rect">
            <a:avLst/>
          </a:prstGeom>
        </p:spPr>
      </p:pic>
      <p:pic>
        <p:nvPicPr>
          <p:cNvPr id="17" name="Picture 16">
            <a:extLst>
              <a:ext uri="{FF2B5EF4-FFF2-40B4-BE49-F238E27FC236}">
                <a16:creationId xmlns:a16="http://schemas.microsoft.com/office/drawing/2014/main" id="{B4D86535-0012-C440-A846-EB2EA50476EB}"/>
              </a:ext>
            </a:extLst>
          </p:cNvPr>
          <p:cNvPicPr>
            <a:picLocks noChangeAspect="1"/>
          </p:cNvPicPr>
          <p:nvPr/>
        </p:nvPicPr>
        <p:blipFill>
          <a:blip r:embed="rId4"/>
          <a:stretch>
            <a:fillRect/>
          </a:stretch>
        </p:blipFill>
        <p:spPr>
          <a:xfrm>
            <a:off x="4572000" y="3251883"/>
            <a:ext cx="3883177" cy="1051445"/>
          </a:xfrm>
          <a:prstGeom prst="rect">
            <a:avLst/>
          </a:prstGeom>
        </p:spPr>
      </p:pic>
    </p:spTree>
    <p:extLst>
      <p:ext uri="{BB962C8B-B14F-4D97-AF65-F5344CB8AC3E}">
        <p14:creationId xmlns:p14="http://schemas.microsoft.com/office/powerpoint/2010/main" val="2096986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B1025D6-A166-54A1-C208-C96B2ED57788}"/>
              </a:ext>
            </a:extLst>
          </p:cNvPr>
          <p:cNvSpPr txBox="1">
            <a:spLocks/>
          </p:cNvSpPr>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sz="2400" b="1" kern="1200" baseline="0">
                <a:solidFill>
                  <a:srgbClr val="830051"/>
                </a:solidFill>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830051"/>
                </a:solidFill>
                <a:effectLst/>
                <a:uLnTx/>
                <a:uFillTx/>
                <a:latin typeface="Arial" pitchFamily="34" charset="0"/>
                <a:ea typeface="+mj-ea"/>
                <a:cs typeface="Arial" pitchFamily="34" charset="0"/>
              </a:rPr>
              <a:t>Raising Errors</a:t>
            </a:r>
          </a:p>
        </p:txBody>
      </p:sp>
      <p:sp>
        <p:nvSpPr>
          <p:cNvPr id="11" name="Slide Number Placeholder 2">
            <a:extLst>
              <a:ext uri="{FF2B5EF4-FFF2-40B4-BE49-F238E27FC236}">
                <a16:creationId xmlns:a16="http://schemas.microsoft.com/office/drawing/2014/main" id="{2DC6E0BC-B7D9-D660-BFB5-50D1559B1250}"/>
              </a:ext>
            </a:extLst>
          </p:cNvPr>
          <p:cNvSpPr txBox="1">
            <a:spLocks/>
          </p:cNvSpPr>
          <p:nvPr/>
        </p:nvSpPr>
        <p:spPr>
          <a:xfrm>
            <a:off x="318375" y="4846754"/>
            <a:ext cx="396000" cy="162000"/>
          </a:xfrm>
          <a:prstGeom prst="rect">
            <a:avLst/>
          </a:prstGeom>
        </p:spPr>
        <p:txBody>
          <a:bodyPr vert="horz" lIns="0" tIns="0" rIns="0" bIns="0" rtlCol="0" anchor="t" anchorCtr="0"/>
          <a:lstStyle>
            <a:defPPr>
              <a:defRPr lang="en-US"/>
            </a:defPPr>
            <a:lvl1pPr marL="0" algn="l" defTabSz="457200" rtl="0" eaLnBrk="1" latinLnBrk="0" hangingPunct="1">
              <a:defRPr sz="800" b="1"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3C4F54F3-C349-4609-AFEE-01462D5C7942}" type="slidenum">
              <a:rPr kumimoji="0" lang="en-GB" sz="800" b="1"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16</a:t>
            </a:fld>
            <a:endParaRPr kumimoji="0" lang="en-GB" sz="800" b="1"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pic>
        <p:nvPicPr>
          <p:cNvPr id="12" name="Picture 11">
            <a:extLst>
              <a:ext uri="{FF2B5EF4-FFF2-40B4-BE49-F238E27FC236}">
                <a16:creationId xmlns:a16="http://schemas.microsoft.com/office/drawing/2014/main" id="{FF042F5E-8F67-00B1-622C-779655249EF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3" name="Text Placeholder 2">
            <a:extLst>
              <a:ext uri="{FF2B5EF4-FFF2-40B4-BE49-F238E27FC236}">
                <a16:creationId xmlns:a16="http://schemas.microsoft.com/office/drawing/2014/main" id="{71E6C5F5-7005-6243-75BA-39BE899D002C}"/>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solidFill>
                  <a:srgbClr val="000000"/>
                </a:solidFill>
                <a:latin typeface="Arial"/>
                <a:cs typeface="Arial"/>
              </a:rPr>
              <a:t>To raise an error, we use the </a:t>
            </a:r>
            <a:r>
              <a:rPr lang="en-GB" sz="2000" dirty="0">
                <a:latin typeface="Consolas" panose="020B0609020204030204" pitchFamily="49" charset="0"/>
                <a:cs typeface="Arial"/>
              </a:rPr>
              <a:t>raise</a:t>
            </a:r>
            <a:r>
              <a:rPr lang="en-GB" sz="2000" dirty="0">
                <a:solidFill>
                  <a:srgbClr val="000000"/>
                </a:solidFill>
                <a:latin typeface="Arial"/>
                <a:cs typeface="Arial"/>
              </a:rPr>
              <a:t> keyword followed by the type of error, with a message passed as the only argument</a:t>
            </a:r>
          </a:p>
          <a:p>
            <a:pPr marL="342900" indent="-342900">
              <a:buFont typeface="Arial"/>
              <a:buChar char="•"/>
            </a:pPr>
            <a:r>
              <a:rPr lang="en-GB" sz="2000" dirty="0">
                <a:solidFill>
                  <a:srgbClr val="000000"/>
                </a:solidFill>
                <a:latin typeface="Arial"/>
                <a:cs typeface="Arial"/>
              </a:rPr>
              <a:t>Raising an error will stop code execution for the entire block</a:t>
            </a:r>
          </a:p>
        </p:txBody>
      </p:sp>
      <p:pic>
        <p:nvPicPr>
          <p:cNvPr id="2" name="Picture 1">
            <a:extLst>
              <a:ext uri="{FF2B5EF4-FFF2-40B4-BE49-F238E27FC236}">
                <a16:creationId xmlns:a16="http://schemas.microsoft.com/office/drawing/2014/main" id="{5F0B5351-29E5-666C-E3FB-0AA318C57860}"/>
              </a:ext>
            </a:extLst>
          </p:cNvPr>
          <p:cNvPicPr>
            <a:picLocks noChangeAspect="1"/>
          </p:cNvPicPr>
          <p:nvPr/>
        </p:nvPicPr>
        <p:blipFill>
          <a:blip r:embed="rId3"/>
          <a:stretch>
            <a:fillRect/>
          </a:stretch>
        </p:blipFill>
        <p:spPr>
          <a:xfrm>
            <a:off x="714375" y="2094961"/>
            <a:ext cx="3191017" cy="883666"/>
          </a:xfrm>
          <a:prstGeom prst="rect">
            <a:avLst/>
          </a:prstGeom>
        </p:spPr>
      </p:pic>
      <p:pic>
        <p:nvPicPr>
          <p:cNvPr id="3" name="Picture 2">
            <a:extLst>
              <a:ext uri="{FF2B5EF4-FFF2-40B4-BE49-F238E27FC236}">
                <a16:creationId xmlns:a16="http://schemas.microsoft.com/office/drawing/2014/main" id="{0929BF1D-FDF8-2434-CA1C-A41CBEB74C68}"/>
              </a:ext>
            </a:extLst>
          </p:cNvPr>
          <p:cNvPicPr>
            <a:picLocks noChangeAspect="1"/>
          </p:cNvPicPr>
          <p:nvPr/>
        </p:nvPicPr>
        <p:blipFill>
          <a:blip r:embed="rId4"/>
          <a:stretch>
            <a:fillRect/>
          </a:stretch>
        </p:blipFill>
        <p:spPr>
          <a:xfrm>
            <a:off x="4184706" y="2094961"/>
            <a:ext cx="4031055" cy="2595664"/>
          </a:xfrm>
          <a:prstGeom prst="rect">
            <a:avLst/>
          </a:prstGeom>
        </p:spPr>
      </p:pic>
    </p:spTree>
    <p:extLst>
      <p:ext uri="{BB962C8B-B14F-4D97-AF65-F5344CB8AC3E}">
        <p14:creationId xmlns:p14="http://schemas.microsoft.com/office/powerpoint/2010/main" val="3184207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B1025D6-A166-54A1-C208-C96B2ED57788}"/>
              </a:ext>
            </a:extLst>
          </p:cNvPr>
          <p:cNvSpPr txBox="1">
            <a:spLocks/>
          </p:cNvSpPr>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sz="2400" b="1" kern="1200" baseline="0">
                <a:solidFill>
                  <a:srgbClr val="830051"/>
                </a:solidFill>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830051"/>
                </a:solidFill>
                <a:effectLst/>
                <a:uLnTx/>
                <a:uFillTx/>
                <a:latin typeface="Arial" pitchFamily="34" charset="0"/>
                <a:ea typeface="+mj-ea"/>
                <a:cs typeface="Arial" pitchFamily="34" charset="0"/>
              </a:rPr>
              <a:t>Aside: Validation helpers</a:t>
            </a:r>
          </a:p>
        </p:txBody>
      </p:sp>
      <p:sp>
        <p:nvSpPr>
          <p:cNvPr id="11" name="Slide Number Placeholder 2">
            <a:extLst>
              <a:ext uri="{FF2B5EF4-FFF2-40B4-BE49-F238E27FC236}">
                <a16:creationId xmlns:a16="http://schemas.microsoft.com/office/drawing/2014/main" id="{2DC6E0BC-B7D9-D660-BFB5-50D1559B1250}"/>
              </a:ext>
            </a:extLst>
          </p:cNvPr>
          <p:cNvSpPr txBox="1">
            <a:spLocks/>
          </p:cNvSpPr>
          <p:nvPr/>
        </p:nvSpPr>
        <p:spPr>
          <a:xfrm>
            <a:off x="318375" y="4846754"/>
            <a:ext cx="396000" cy="162000"/>
          </a:xfrm>
          <a:prstGeom prst="rect">
            <a:avLst/>
          </a:prstGeom>
        </p:spPr>
        <p:txBody>
          <a:bodyPr vert="horz" lIns="0" tIns="0" rIns="0" bIns="0" rtlCol="0" anchor="t" anchorCtr="0"/>
          <a:lstStyle>
            <a:defPPr>
              <a:defRPr lang="en-US"/>
            </a:defPPr>
            <a:lvl1pPr marL="0" algn="l" defTabSz="457200" rtl="0" eaLnBrk="1" latinLnBrk="0" hangingPunct="1">
              <a:defRPr sz="800" b="1"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3C4F54F3-C349-4609-AFEE-01462D5C7942}" type="slidenum">
              <a:rPr kumimoji="0" lang="en-GB" sz="800" b="1"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17</a:t>
            </a:fld>
            <a:endParaRPr kumimoji="0" lang="en-GB" sz="800" b="1"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pic>
        <p:nvPicPr>
          <p:cNvPr id="12" name="Picture 11">
            <a:extLst>
              <a:ext uri="{FF2B5EF4-FFF2-40B4-BE49-F238E27FC236}">
                <a16:creationId xmlns:a16="http://schemas.microsoft.com/office/drawing/2014/main" id="{FF042F5E-8F67-00B1-622C-779655249EF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3" name="Text Placeholder 2">
            <a:extLst>
              <a:ext uri="{FF2B5EF4-FFF2-40B4-BE49-F238E27FC236}">
                <a16:creationId xmlns:a16="http://schemas.microsoft.com/office/drawing/2014/main" id="{71E6C5F5-7005-6243-75BA-39BE899D002C}"/>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solidFill>
                  <a:srgbClr val="000000"/>
                </a:solidFill>
                <a:latin typeface="Arial"/>
                <a:cs typeface="Arial"/>
              </a:rPr>
              <a:t>There are many useful functions for validating input</a:t>
            </a:r>
          </a:p>
          <a:p>
            <a:pPr marL="342900" indent="-342900">
              <a:buFont typeface="Arial"/>
              <a:buChar char="•"/>
            </a:pPr>
            <a:r>
              <a:rPr lang="en-GB" sz="2000" dirty="0">
                <a:solidFill>
                  <a:srgbClr val="000000"/>
                </a:solidFill>
                <a:latin typeface="Arial"/>
                <a:cs typeface="Arial"/>
              </a:rPr>
              <a:t>Here you can see a few examples</a:t>
            </a:r>
          </a:p>
        </p:txBody>
      </p:sp>
      <p:pic>
        <p:nvPicPr>
          <p:cNvPr id="4" name="Picture 3">
            <a:extLst>
              <a:ext uri="{FF2B5EF4-FFF2-40B4-BE49-F238E27FC236}">
                <a16:creationId xmlns:a16="http://schemas.microsoft.com/office/drawing/2014/main" id="{1656142D-718C-5A65-4F52-D23F24E9F43B}"/>
              </a:ext>
            </a:extLst>
          </p:cNvPr>
          <p:cNvPicPr>
            <a:picLocks noChangeAspect="1"/>
          </p:cNvPicPr>
          <p:nvPr/>
        </p:nvPicPr>
        <p:blipFill>
          <a:blip r:embed="rId3"/>
          <a:stretch>
            <a:fillRect/>
          </a:stretch>
        </p:blipFill>
        <p:spPr>
          <a:xfrm>
            <a:off x="318375" y="1936824"/>
            <a:ext cx="2699934" cy="1958975"/>
          </a:xfrm>
          <a:prstGeom prst="rect">
            <a:avLst/>
          </a:prstGeom>
        </p:spPr>
      </p:pic>
      <p:pic>
        <p:nvPicPr>
          <p:cNvPr id="5" name="Picture 4">
            <a:extLst>
              <a:ext uri="{FF2B5EF4-FFF2-40B4-BE49-F238E27FC236}">
                <a16:creationId xmlns:a16="http://schemas.microsoft.com/office/drawing/2014/main" id="{53FC5575-3E0F-F1BA-872D-CD260AC9F8F2}"/>
              </a:ext>
            </a:extLst>
          </p:cNvPr>
          <p:cNvPicPr>
            <a:picLocks noChangeAspect="1"/>
          </p:cNvPicPr>
          <p:nvPr/>
        </p:nvPicPr>
        <p:blipFill>
          <a:blip r:embed="rId4"/>
          <a:stretch>
            <a:fillRect/>
          </a:stretch>
        </p:blipFill>
        <p:spPr>
          <a:xfrm>
            <a:off x="3325020" y="1936824"/>
            <a:ext cx="2699934" cy="2538318"/>
          </a:xfrm>
          <a:prstGeom prst="rect">
            <a:avLst/>
          </a:prstGeom>
        </p:spPr>
      </p:pic>
      <p:pic>
        <p:nvPicPr>
          <p:cNvPr id="6" name="Picture 5">
            <a:extLst>
              <a:ext uri="{FF2B5EF4-FFF2-40B4-BE49-F238E27FC236}">
                <a16:creationId xmlns:a16="http://schemas.microsoft.com/office/drawing/2014/main" id="{45698837-0231-3431-41C5-323BD9111A62}"/>
              </a:ext>
            </a:extLst>
          </p:cNvPr>
          <p:cNvPicPr>
            <a:picLocks noChangeAspect="1"/>
          </p:cNvPicPr>
          <p:nvPr/>
        </p:nvPicPr>
        <p:blipFill>
          <a:blip r:embed="rId5"/>
          <a:stretch>
            <a:fillRect/>
          </a:stretch>
        </p:blipFill>
        <p:spPr>
          <a:xfrm>
            <a:off x="6299975" y="1936824"/>
            <a:ext cx="2557024" cy="1666801"/>
          </a:xfrm>
          <a:prstGeom prst="rect">
            <a:avLst/>
          </a:prstGeom>
        </p:spPr>
      </p:pic>
    </p:spTree>
    <p:extLst>
      <p:ext uri="{BB962C8B-B14F-4D97-AF65-F5344CB8AC3E}">
        <p14:creationId xmlns:p14="http://schemas.microsoft.com/office/powerpoint/2010/main" val="3955501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B1025D6-A166-54A1-C208-C96B2ED57788}"/>
              </a:ext>
            </a:extLst>
          </p:cNvPr>
          <p:cNvSpPr txBox="1">
            <a:spLocks/>
          </p:cNvSpPr>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sz="2400" b="1" kern="1200" baseline="0">
                <a:solidFill>
                  <a:srgbClr val="830051"/>
                </a:solidFill>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830051"/>
                </a:solidFill>
                <a:effectLst/>
                <a:uLnTx/>
                <a:uFillTx/>
                <a:latin typeface="Arial" pitchFamily="34" charset="0"/>
                <a:ea typeface="+mj-ea"/>
                <a:cs typeface="Arial" pitchFamily="34" charset="0"/>
              </a:rPr>
              <a:t>Raising Errors Puzzles</a:t>
            </a:r>
          </a:p>
        </p:txBody>
      </p:sp>
      <p:sp>
        <p:nvSpPr>
          <p:cNvPr id="11" name="Slide Number Placeholder 2">
            <a:extLst>
              <a:ext uri="{FF2B5EF4-FFF2-40B4-BE49-F238E27FC236}">
                <a16:creationId xmlns:a16="http://schemas.microsoft.com/office/drawing/2014/main" id="{2DC6E0BC-B7D9-D660-BFB5-50D1559B1250}"/>
              </a:ext>
            </a:extLst>
          </p:cNvPr>
          <p:cNvSpPr txBox="1">
            <a:spLocks/>
          </p:cNvSpPr>
          <p:nvPr/>
        </p:nvSpPr>
        <p:spPr>
          <a:xfrm>
            <a:off x="318375" y="4846754"/>
            <a:ext cx="396000" cy="162000"/>
          </a:xfrm>
          <a:prstGeom prst="rect">
            <a:avLst/>
          </a:prstGeom>
        </p:spPr>
        <p:txBody>
          <a:bodyPr vert="horz" lIns="0" tIns="0" rIns="0" bIns="0" rtlCol="0" anchor="t" anchorCtr="0"/>
          <a:lstStyle>
            <a:defPPr>
              <a:defRPr lang="en-US"/>
            </a:defPPr>
            <a:lvl1pPr marL="0" algn="l" defTabSz="457200" rtl="0" eaLnBrk="1" latinLnBrk="0" hangingPunct="1">
              <a:defRPr sz="800" b="1"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3C4F54F3-C349-4609-AFEE-01462D5C7942}" type="slidenum">
              <a:rPr kumimoji="0" lang="en-GB" sz="800" b="1"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18</a:t>
            </a:fld>
            <a:endParaRPr kumimoji="0" lang="en-GB" sz="800" b="1"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pic>
        <p:nvPicPr>
          <p:cNvPr id="12" name="Picture 11">
            <a:extLst>
              <a:ext uri="{FF2B5EF4-FFF2-40B4-BE49-F238E27FC236}">
                <a16:creationId xmlns:a16="http://schemas.microsoft.com/office/drawing/2014/main" id="{FF042F5E-8F67-00B1-622C-779655249EF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3" name="Text Placeholder 2">
            <a:extLst>
              <a:ext uri="{FF2B5EF4-FFF2-40B4-BE49-F238E27FC236}">
                <a16:creationId xmlns:a16="http://schemas.microsoft.com/office/drawing/2014/main" id="{71E6C5F5-7005-6243-75BA-39BE899D002C}"/>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solidFill>
                  <a:srgbClr val="000000"/>
                </a:solidFill>
                <a:latin typeface="Arial"/>
                <a:cs typeface="Arial"/>
              </a:rPr>
              <a:t>Create a function called </a:t>
            </a:r>
            <a:r>
              <a:rPr lang="en-GB" sz="2000" dirty="0" err="1">
                <a:solidFill>
                  <a:srgbClr val="000000"/>
                </a:solidFill>
                <a:latin typeface="Arial"/>
                <a:cs typeface="Arial"/>
              </a:rPr>
              <a:t>print_sentence</a:t>
            </a:r>
            <a:r>
              <a:rPr lang="en-GB" sz="2000" dirty="0">
                <a:solidFill>
                  <a:srgbClr val="000000"/>
                </a:solidFill>
                <a:latin typeface="Arial"/>
                <a:cs typeface="Arial"/>
              </a:rPr>
              <a:t> which accepts a string as a parameter</a:t>
            </a:r>
          </a:p>
          <a:p>
            <a:pPr marL="342900" indent="-342900">
              <a:buFont typeface="Arial"/>
              <a:buChar char="•"/>
            </a:pPr>
            <a:r>
              <a:rPr lang="en-GB" sz="2000" dirty="0">
                <a:solidFill>
                  <a:srgbClr val="000000"/>
                </a:solidFill>
                <a:latin typeface="Arial"/>
                <a:cs typeface="Arial"/>
              </a:rPr>
              <a:t>First, check that the input is a string, and if not, raise a </a:t>
            </a:r>
            <a:r>
              <a:rPr lang="en-GB" sz="2000" dirty="0" err="1">
                <a:solidFill>
                  <a:srgbClr val="000000"/>
                </a:solidFill>
                <a:latin typeface="Arial"/>
                <a:cs typeface="Arial"/>
              </a:rPr>
              <a:t>TypeError</a:t>
            </a:r>
            <a:r>
              <a:rPr lang="en-GB" sz="2000" dirty="0">
                <a:solidFill>
                  <a:srgbClr val="000000"/>
                </a:solidFill>
                <a:latin typeface="Arial"/>
                <a:cs typeface="Arial"/>
              </a:rPr>
              <a:t> with a suitable message</a:t>
            </a:r>
          </a:p>
          <a:p>
            <a:pPr marL="342900" indent="-342900">
              <a:buFont typeface="Arial"/>
              <a:buChar char="•"/>
            </a:pPr>
            <a:r>
              <a:rPr lang="en-GB" sz="2000" dirty="0">
                <a:solidFill>
                  <a:srgbClr val="000000"/>
                </a:solidFill>
                <a:latin typeface="Arial"/>
                <a:cs typeface="Arial"/>
              </a:rPr>
              <a:t>Next, check if the string contains a space character. If not, raise a </a:t>
            </a:r>
            <a:r>
              <a:rPr lang="en-GB" sz="2000" dirty="0" err="1">
                <a:solidFill>
                  <a:srgbClr val="000000"/>
                </a:solidFill>
                <a:latin typeface="Arial"/>
                <a:cs typeface="Arial"/>
              </a:rPr>
              <a:t>ValueError</a:t>
            </a:r>
            <a:endParaRPr lang="en-GB" sz="2000" dirty="0">
              <a:solidFill>
                <a:srgbClr val="000000"/>
              </a:solidFill>
              <a:latin typeface="Arial"/>
              <a:cs typeface="Arial"/>
            </a:endParaRPr>
          </a:p>
          <a:p>
            <a:pPr marL="342900" indent="-342900">
              <a:buFont typeface="Arial"/>
              <a:buChar char="•"/>
            </a:pPr>
            <a:r>
              <a:rPr lang="en-GB" sz="2000" dirty="0">
                <a:solidFill>
                  <a:srgbClr val="000000"/>
                </a:solidFill>
                <a:latin typeface="Arial"/>
                <a:cs typeface="Arial"/>
              </a:rPr>
              <a:t>Finally, if the above two conditions are met, print the string</a:t>
            </a:r>
          </a:p>
          <a:p>
            <a:pPr marL="342900" indent="-342900">
              <a:buFont typeface="Arial"/>
              <a:buChar char="•"/>
            </a:pPr>
            <a:endParaRPr lang="en-GB" sz="2000" dirty="0">
              <a:solidFill>
                <a:srgbClr val="000000"/>
              </a:solidFill>
              <a:latin typeface="Arial"/>
              <a:cs typeface="Arial"/>
            </a:endParaRPr>
          </a:p>
          <a:p>
            <a:pPr marL="342900" indent="-342900">
              <a:buFont typeface="Arial"/>
              <a:buChar char="•"/>
            </a:pPr>
            <a:r>
              <a:rPr lang="en-GB" sz="2000" dirty="0">
                <a:solidFill>
                  <a:srgbClr val="000000"/>
                </a:solidFill>
                <a:latin typeface="Arial"/>
                <a:cs typeface="Arial"/>
              </a:rPr>
              <a:t>Create a function called </a:t>
            </a:r>
            <a:r>
              <a:rPr lang="en-GB" sz="2000" dirty="0" err="1">
                <a:solidFill>
                  <a:srgbClr val="000000"/>
                </a:solidFill>
                <a:latin typeface="Arial"/>
                <a:cs typeface="Arial"/>
              </a:rPr>
              <a:t>forgiving_doubles</a:t>
            </a:r>
            <a:r>
              <a:rPr lang="en-GB" sz="2000" dirty="0">
                <a:solidFill>
                  <a:srgbClr val="000000"/>
                </a:solidFill>
                <a:latin typeface="Arial"/>
                <a:cs typeface="Arial"/>
              </a:rPr>
              <a:t> which accepts a single parameter</a:t>
            </a:r>
          </a:p>
          <a:p>
            <a:pPr marL="342900" indent="-342900">
              <a:buFont typeface="Arial"/>
              <a:buChar char="•"/>
            </a:pPr>
            <a:r>
              <a:rPr lang="en-GB" sz="2000" dirty="0">
                <a:solidFill>
                  <a:srgbClr val="000000"/>
                </a:solidFill>
                <a:latin typeface="Arial"/>
                <a:cs typeface="Arial"/>
              </a:rPr>
              <a:t>If the number is a numeric string, convert it to an integer and double it. If it is a non-numeric string, raise a </a:t>
            </a:r>
            <a:r>
              <a:rPr lang="en-GB" sz="2000" dirty="0" err="1">
                <a:solidFill>
                  <a:srgbClr val="000000"/>
                </a:solidFill>
                <a:latin typeface="Arial"/>
                <a:cs typeface="Arial"/>
              </a:rPr>
              <a:t>ValueError</a:t>
            </a:r>
            <a:r>
              <a:rPr lang="en-GB" sz="2000" dirty="0">
                <a:solidFill>
                  <a:srgbClr val="000000"/>
                </a:solidFill>
                <a:latin typeface="Arial"/>
                <a:cs typeface="Arial"/>
              </a:rPr>
              <a:t> with a suitable message</a:t>
            </a:r>
          </a:p>
        </p:txBody>
      </p:sp>
    </p:spTree>
    <p:extLst>
      <p:ext uri="{BB962C8B-B14F-4D97-AF65-F5344CB8AC3E}">
        <p14:creationId xmlns:p14="http://schemas.microsoft.com/office/powerpoint/2010/main" val="1287002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B1025D6-A166-54A1-C208-C96B2ED57788}"/>
              </a:ext>
            </a:extLst>
          </p:cNvPr>
          <p:cNvSpPr txBox="1">
            <a:spLocks/>
          </p:cNvSpPr>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sz="2400" b="1" kern="1200" baseline="0">
                <a:solidFill>
                  <a:srgbClr val="830051"/>
                </a:solidFill>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830051"/>
                </a:solidFill>
                <a:effectLst/>
                <a:uLnTx/>
                <a:uFillTx/>
                <a:latin typeface="Arial" pitchFamily="34" charset="0"/>
                <a:ea typeface="+mj-ea"/>
                <a:cs typeface="Arial" pitchFamily="34" charset="0"/>
              </a:rPr>
              <a:t>Raising Errors Solutions</a:t>
            </a:r>
          </a:p>
        </p:txBody>
      </p:sp>
      <p:sp>
        <p:nvSpPr>
          <p:cNvPr id="11" name="Slide Number Placeholder 2">
            <a:extLst>
              <a:ext uri="{FF2B5EF4-FFF2-40B4-BE49-F238E27FC236}">
                <a16:creationId xmlns:a16="http://schemas.microsoft.com/office/drawing/2014/main" id="{2DC6E0BC-B7D9-D660-BFB5-50D1559B1250}"/>
              </a:ext>
            </a:extLst>
          </p:cNvPr>
          <p:cNvSpPr txBox="1">
            <a:spLocks/>
          </p:cNvSpPr>
          <p:nvPr/>
        </p:nvSpPr>
        <p:spPr>
          <a:xfrm>
            <a:off x="318375" y="4846754"/>
            <a:ext cx="396000" cy="162000"/>
          </a:xfrm>
          <a:prstGeom prst="rect">
            <a:avLst/>
          </a:prstGeom>
        </p:spPr>
        <p:txBody>
          <a:bodyPr vert="horz" lIns="0" tIns="0" rIns="0" bIns="0" rtlCol="0" anchor="t" anchorCtr="0"/>
          <a:lstStyle>
            <a:defPPr>
              <a:defRPr lang="en-US"/>
            </a:defPPr>
            <a:lvl1pPr marL="0" algn="l" defTabSz="457200" rtl="0" eaLnBrk="1" latinLnBrk="0" hangingPunct="1">
              <a:defRPr sz="800" b="1"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3C4F54F3-C349-4609-AFEE-01462D5C7942}" type="slidenum">
              <a:rPr kumimoji="0" lang="en-GB" sz="800" b="1"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19</a:t>
            </a:fld>
            <a:endParaRPr kumimoji="0" lang="en-GB" sz="800" b="1"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pic>
        <p:nvPicPr>
          <p:cNvPr id="12" name="Picture 11">
            <a:extLst>
              <a:ext uri="{FF2B5EF4-FFF2-40B4-BE49-F238E27FC236}">
                <a16:creationId xmlns:a16="http://schemas.microsoft.com/office/drawing/2014/main" id="{FF042F5E-8F67-00B1-622C-779655249EF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2" name="Picture 1">
            <a:extLst>
              <a:ext uri="{FF2B5EF4-FFF2-40B4-BE49-F238E27FC236}">
                <a16:creationId xmlns:a16="http://schemas.microsoft.com/office/drawing/2014/main" id="{4C29FF14-055F-9704-1602-471BB3D6CD28}"/>
              </a:ext>
            </a:extLst>
          </p:cNvPr>
          <p:cNvPicPr>
            <a:picLocks noChangeAspect="1"/>
          </p:cNvPicPr>
          <p:nvPr/>
        </p:nvPicPr>
        <p:blipFill>
          <a:blip r:embed="rId3"/>
          <a:stretch>
            <a:fillRect/>
          </a:stretch>
        </p:blipFill>
        <p:spPr>
          <a:xfrm>
            <a:off x="318375" y="993700"/>
            <a:ext cx="4623588" cy="1263650"/>
          </a:xfrm>
          <a:prstGeom prst="rect">
            <a:avLst/>
          </a:prstGeom>
        </p:spPr>
      </p:pic>
      <p:pic>
        <p:nvPicPr>
          <p:cNvPr id="3" name="Picture 2">
            <a:extLst>
              <a:ext uri="{FF2B5EF4-FFF2-40B4-BE49-F238E27FC236}">
                <a16:creationId xmlns:a16="http://schemas.microsoft.com/office/drawing/2014/main" id="{94067C2D-2B14-F381-36D5-6173CB618F8B}"/>
              </a:ext>
            </a:extLst>
          </p:cNvPr>
          <p:cNvPicPr>
            <a:picLocks noChangeAspect="1"/>
          </p:cNvPicPr>
          <p:nvPr/>
        </p:nvPicPr>
        <p:blipFill>
          <a:blip r:embed="rId4"/>
          <a:stretch>
            <a:fillRect/>
          </a:stretch>
        </p:blipFill>
        <p:spPr>
          <a:xfrm>
            <a:off x="3822700" y="2703096"/>
            <a:ext cx="4623588" cy="1446704"/>
          </a:xfrm>
          <a:prstGeom prst="rect">
            <a:avLst/>
          </a:prstGeom>
        </p:spPr>
      </p:pic>
    </p:spTree>
    <p:extLst>
      <p:ext uri="{BB962C8B-B14F-4D97-AF65-F5344CB8AC3E}">
        <p14:creationId xmlns:p14="http://schemas.microsoft.com/office/powerpoint/2010/main" val="2163676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Session Content</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28674" name="Picture 2" descr="Checklist vector icon | Free SVG">
            <a:extLst>
              <a:ext uri="{FF2B5EF4-FFF2-40B4-BE49-F238E27FC236}">
                <a16:creationId xmlns:a16="http://schemas.microsoft.com/office/drawing/2014/main" id="{E97758C3-DF9E-4B2C-8DFA-DA6FAD88A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713" y="955171"/>
            <a:ext cx="3233157" cy="3233157"/>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EFADBC8D-294D-4832-A9A1-5CC2FA0C5801}"/>
              </a:ext>
            </a:extLst>
          </p:cNvPr>
          <p:cNvSpPr>
            <a:spLocks noGrp="1"/>
          </p:cNvSpPr>
          <p:nvPr>
            <p:ph type="body" sz="quarter" idx="11"/>
          </p:nvPr>
        </p:nvSpPr>
        <p:spPr>
          <a:xfrm>
            <a:off x="237061" y="712956"/>
            <a:ext cx="4530011" cy="3172141"/>
          </a:xfrm>
        </p:spPr>
        <p:txBody>
          <a:bodyPr vert="horz" anchor="t"/>
          <a:lstStyle/>
          <a:p>
            <a:pPr marL="342900" indent="-342900">
              <a:buFont typeface="Arial"/>
              <a:buChar char="•"/>
            </a:pPr>
            <a:r>
              <a:rPr lang="en-GB" sz="2000" dirty="0">
                <a:latin typeface="Arial"/>
                <a:cs typeface="Arial"/>
              </a:rPr>
              <a:t>Reading from a text file</a:t>
            </a:r>
          </a:p>
          <a:p>
            <a:pPr marL="342900" indent="-342900">
              <a:buFont typeface="Arial"/>
              <a:buChar char="•"/>
            </a:pPr>
            <a:r>
              <a:rPr lang="en-GB" sz="2000" dirty="0">
                <a:latin typeface="Arial"/>
                <a:cs typeface="Arial"/>
              </a:rPr>
              <a:t>Writing to a text file</a:t>
            </a:r>
          </a:p>
          <a:p>
            <a:pPr marL="342900" indent="-342900">
              <a:buFont typeface="Arial"/>
              <a:buChar char="•"/>
            </a:pPr>
            <a:r>
              <a:rPr lang="en-GB" sz="2000" dirty="0">
                <a:latin typeface="Arial"/>
                <a:cs typeface="Arial"/>
              </a:rPr>
              <a:t>Raising errors</a:t>
            </a:r>
          </a:p>
          <a:p>
            <a:pPr marL="342900" indent="-342900">
              <a:buFont typeface="Arial"/>
              <a:buChar char="•"/>
            </a:pPr>
            <a:r>
              <a:rPr lang="en-GB" sz="2000" dirty="0">
                <a:latin typeface="Arial"/>
                <a:cs typeface="Arial"/>
              </a:rPr>
              <a:t>Built-in packages/modules</a:t>
            </a:r>
          </a:p>
        </p:txBody>
      </p:sp>
    </p:spTree>
    <p:extLst>
      <p:ext uri="{BB962C8B-B14F-4D97-AF65-F5344CB8AC3E}">
        <p14:creationId xmlns:p14="http://schemas.microsoft.com/office/powerpoint/2010/main" val="249947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20</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So far, we have only used the functionality of Python that is loaded by default</a:t>
            </a:r>
          </a:p>
          <a:p>
            <a:pPr marL="342900" indent="-342900">
              <a:buFont typeface="Arial"/>
              <a:buChar char="•"/>
            </a:pPr>
            <a:r>
              <a:rPr lang="en-GB" sz="2000" dirty="0">
                <a:latin typeface="Arial"/>
                <a:cs typeface="Arial"/>
              </a:rPr>
              <a:t>We can get access to more powerful tools by importing built-in modules</a:t>
            </a:r>
          </a:p>
          <a:p>
            <a:pPr marL="342900" indent="-342900">
              <a:buFont typeface="Arial"/>
              <a:buChar char="•"/>
            </a:pPr>
            <a:r>
              <a:rPr lang="en-GB" sz="2000" dirty="0">
                <a:latin typeface="Arial"/>
                <a:cs typeface="Arial"/>
              </a:rPr>
              <a:t>A module can generally be thought of as a collection of functions and objects. Examples include </a:t>
            </a:r>
            <a:r>
              <a:rPr lang="en-GB" sz="2000" dirty="0">
                <a:latin typeface="Consolas" panose="020B0609020204030204" pitchFamily="49" charset="0"/>
                <a:cs typeface="Arial"/>
              </a:rPr>
              <a:t>random</a:t>
            </a:r>
            <a:r>
              <a:rPr lang="en-GB" sz="2000" dirty="0">
                <a:latin typeface="Arial"/>
                <a:cs typeface="Arial"/>
              </a:rPr>
              <a:t>, </a:t>
            </a:r>
            <a:r>
              <a:rPr lang="en-GB" sz="2000" dirty="0">
                <a:latin typeface="Consolas" panose="020B0609020204030204" pitchFamily="49" charset="0"/>
                <a:cs typeface="Arial"/>
              </a:rPr>
              <a:t>time</a:t>
            </a:r>
            <a:r>
              <a:rPr lang="en-GB" sz="2000" dirty="0">
                <a:latin typeface="Arial"/>
                <a:cs typeface="Arial"/>
              </a:rPr>
              <a:t>, and </a:t>
            </a:r>
            <a:r>
              <a:rPr lang="en-GB" sz="2000" dirty="0" err="1">
                <a:latin typeface="Consolas" panose="020B0609020204030204" pitchFamily="49" charset="0"/>
                <a:cs typeface="Arial"/>
              </a:rPr>
              <a:t>os</a:t>
            </a:r>
            <a:endParaRPr lang="en-GB" sz="2000" dirty="0">
              <a:latin typeface="Consolas" panose="020B0609020204030204" pitchFamily="49" charset="0"/>
              <a:cs typeface="Arial"/>
            </a:endParaRPr>
          </a:p>
          <a:p>
            <a:pPr marL="342900" indent="-342900">
              <a:buFont typeface="Arial"/>
              <a:buChar char="•"/>
            </a:pPr>
            <a:r>
              <a:rPr lang="en-GB" sz="2000" dirty="0">
                <a:latin typeface="Arial"/>
                <a:cs typeface="Arial"/>
              </a:rPr>
              <a:t>There are a few ways we can import a module’s contents</a:t>
            </a:r>
          </a:p>
        </p:txBody>
      </p:sp>
      <p:pic>
        <p:nvPicPr>
          <p:cNvPr id="4" name="Picture 3">
            <a:extLst>
              <a:ext uri="{FF2B5EF4-FFF2-40B4-BE49-F238E27FC236}">
                <a16:creationId xmlns:a16="http://schemas.microsoft.com/office/drawing/2014/main" id="{32E25CF5-C826-4320-B765-82AAFF19CB0E}"/>
              </a:ext>
            </a:extLst>
          </p:cNvPr>
          <p:cNvPicPr>
            <a:picLocks noChangeAspect="1"/>
          </p:cNvPicPr>
          <p:nvPr/>
        </p:nvPicPr>
        <p:blipFill>
          <a:blip r:embed="rId3"/>
          <a:stretch>
            <a:fillRect/>
          </a:stretch>
        </p:blipFill>
        <p:spPr>
          <a:xfrm>
            <a:off x="714375" y="2891304"/>
            <a:ext cx="3566267" cy="1539240"/>
          </a:xfrm>
          <a:prstGeom prst="rect">
            <a:avLst/>
          </a:prstGeom>
        </p:spPr>
      </p:pic>
      <p:pic>
        <p:nvPicPr>
          <p:cNvPr id="5" name="Picture 4">
            <a:extLst>
              <a:ext uri="{FF2B5EF4-FFF2-40B4-BE49-F238E27FC236}">
                <a16:creationId xmlns:a16="http://schemas.microsoft.com/office/drawing/2014/main" id="{93BD7369-E6BF-4BC8-BFA2-22C29B0CCCAC}"/>
              </a:ext>
            </a:extLst>
          </p:cNvPr>
          <p:cNvPicPr>
            <a:picLocks noChangeAspect="1"/>
          </p:cNvPicPr>
          <p:nvPr/>
        </p:nvPicPr>
        <p:blipFill>
          <a:blip r:embed="rId4"/>
          <a:stretch>
            <a:fillRect/>
          </a:stretch>
        </p:blipFill>
        <p:spPr>
          <a:xfrm>
            <a:off x="4571999" y="2891304"/>
            <a:ext cx="3232955" cy="1539240"/>
          </a:xfrm>
          <a:prstGeom prst="rect">
            <a:avLst/>
          </a:prstGeom>
        </p:spPr>
      </p:pic>
    </p:spTree>
    <p:extLst>
      <p:ext uri="{BB962C8B-B14F-4D97-AF65-F5344CB8AC3E}">
        <p14:creationId xmlns:p14="http://schemas.microsoft.com/office/powerpoint/2010/main" val="1502273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21</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many built-in modules with a wide array of features</a:t>
            </a:r>
          </a:p>
          <a:p>
            <a:pPr marL="342900" indent="-342900">
              <a:buFont typeface="Arial"/>
              <a:buChar char="•"/>
            </a:pPr>
            <a:r>
              <a:rPr lang="en-GB" sz="2000" dirty="0">
                <a:latin typeface="Arial"/>
                <a:cs typeface="Arial"/>
              </a:rPr>
              <a:t>You are not expected to remember these</a:t>
            </a:r>
          </a:p>
          <a:p>
            <a:pPr marL="342900" indent="-342900">
              <a:buFont typeface="Arial"/>
              <a:buChar char="•"/>
            </a:pPr>
            <a:r>
              <a:rPr lang="en-GB" sz="2000" dirty="0">
                <a:latin typeface="Arial"/>
                <a:cs typeface="Arial"/>
              </a:rPr>
              <a:t>Instead, use the documentation, or search the web for how to achieve your goal</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Example: how to check if a file exists</a:t>
            </a:r>
          </a:p>
        </p:txBody>
      </p:sp>
      <p:pic>
        <p:nvPicPr>
          <p:cNvPr id="7" name="Picture 6">
            <a:extLst>
              <a:ext uri="{FF2B5EF4-FFF2-40B4-BE49-F238E27FC236}">
                <a16:creationId xmlns:a16="http://schemas.microsoft.com/office/drawing/2014/main" id="{679EC2F5-BE64-43F8-8D37-79E76271E237}"/>
              </a:ext>
            </a:extLst>
          </p:cNvPr>
          <p:cNvPicPr>
            <a:picLocks noChangeAspect="1"/>
          </p:cNvPicPr>
          <p:nvPr/>
        </p:nvPicPr>
        <p:blipFill>
          <a:blip r:embed="rId3"/>
          <a:stretch>
            <a:fillRect/>
          </a:stretch>
        </p:blipFill>
        <p:spPr>
          <a:xfrm>
            <a:off x="516375" y="2887980"/>
            <a:ext cx="3135871" cy="1345882"/>
          </a:xfrm>
          <a:prstGeom prst="rect">
            <a:avLst/>
          </a:prstGeom>
        </p:spPr>
      </p:pic>
      <p:pic>
        <p:nvPicPr>
          <p:cNvPr id="8" name="Picture 7">
            <a:extLst>
              <a:ext uri="{FF2B5EF4-FFF2-40B4-BE49-F238E27FC236}">
                <a16:creationId xmlns:a16="http://schemas.microsoft.com/office/drawing/2014/main" id="{F40D3C38-71E8-4A96-B24C-C8DF74C091DF}"/>
              </a:ext>
            </a:extLst>
          </p:cNvPr>
          <p:cNvPicPr>
            <a:picLocks noChangeAspect="1"/>
          </p:cNvPicPr>
          <p:nvPr/>
        </p:nvPicPr>
        <p:blipFill>
          <a:blip r:embed="rId4"/>
          <a:stretch>
            <a:fillRect/>
          </a:stretch>
        </p:blipFill>
        <p:spPr>
          <a:xfrm>
            <a:off x="1732597" y="3285950"/>
            <a:ext cx="3426143" cy="1641804"/>
          </a:xfrm>
          <a:prstGeom prst="rect">
            <a:avLst/>
          </a:prstGeom>
        </p:spPr>
      </p:pic>
      <p:pic>
        <p:nvPicPr>
          <p:cNvPr id="9" name="Picture 8">
            <a:extLst>
              <a:ext uri="{FF2B5EF4-FFF2-40B4-BE49-F238E27FC236}">
                <a16:creationId xmlns:a16="http://schemas.microsoft.com/office/drawing/2014/main" id="{7D9DCBB0-9343-4583-9638-7AC7B67301DE}"/>
              </a:ext>
            </a:extLst>
          </p:cNvPr>
          <p:cNvPicPr>
            <a:picLocks noChangeAspect="1"/>
          </p:cNvPicPr>
          <p:nvPr/>
        </p:nvPicPr>
        <p:blipFill>
          <a:blip r:embed="rId5"/>
          <a:stretch>
            <a:fillRect/>
          </a:stretch>
        </p:blipFill>
        <p:spPr>
          <a:xfrm>
            <a:off x="5491756" y="2070078"/>
            <a:ext cx="3135871" cy="2431743"/>
          </a:xfrm>
          <a:prstGeom prst="rect">
            <a:avLst/>
          </a:prstGeom>
        </p:spPr>
      </p:pic>
    </p:spTree>
    <p:extLst>
      <p:ext uri="{BB962C8B-B14F-4D97-AF65-F5344CB8AC3E}">
        <p14:creationId xmlns:p14="http://schemas.microsoft.com/office/powerpoint/2010/main" val="714821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Aliases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22</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may want to import long module/function names using a shorter name</a:t>
            </a:r>
          </a:p>
          <a:p>
            <a:pPr marL="342900" indent="-342900">
              <a:buFont typeface="Arial"/>
              <a:buChar char="•"/>
            </a:pPr>
            <a:r>
              <a:rPr lang="en-GB" sz="2000" dirty="0">
                <a:latin typeface="Arial"/>
                <a:cs typeface="Arial"/>
              </a:rPr>
              <a:t>You can do this using the </a:t>
            </a:r>
            <a:r>
              <a:rPr lang="en-GB" sz="2000" dirty="0">
                <a:latin typeface="Consolas" panose="020B0609020204030204" pitchFamily="49" charset="0"/>
                <a:cs typeface="Arial"/>
              </a:rPr>
              <a:t>as</a:t>
            </a:r>
            <a:r>
              <a:rPr lang="en-GB" sz="2000" dirty="0">
                <a:latin typeface="Arial"/>
                <a:cs typeface="Arial"/>
              </a:rPr>
              <a:t> keyword</a:t>
            </a:r>
          </a:p>
        </p:txBody>
      </p:sp>
      <p:pic>
        <p:nvPicPr>
          <p:cNvPr id="4" name="Picture 3">
            <a:extLst>
              <a:ext uri="{FF2B5EF4-FFF2-40B4-BE49-F238E27FC236}">
                <a16:creationId xmlns:a16="http://schemas.microsoft.com/office/drawing/2014/main" id="{5D4BD930-1320-42F9-97F4-7D4C0830FEAE}"/>
              </a:ext>
            </a:extLst>
          </p:cNvPr>
          <p:cNvPicPr>
            <a:picLocks noChangeAspect="1"/>
          </p:cNvPicPr>
          <p:nvPr/>
        </p:nvPicPr>
        <p:blipFill>
          <a:blip r:embed="rId3"/>
          <a:stretch>
            <a:fillRect/>
          </a:stretch>
        </p:blipFill>
        <p:spPr>
          <a:xfrm>
            <a:off x="714375" y="2335397"/>
            <a:ext cx="3193815" cy="1787842"/>
          </a:xfrm>
          <a:prstGeom prst="rect">
            <a:avLst/>
          </a:prstGeom>
        </p:spPr>
      </p:pic>
      <p:pic>
        <p:nvPicPr>
          <p:cNvPr id="5" name="Picture 4">
            <a:extLst>
              <a:ext uri="{FF2B5EF4-FFF2-40B4-BE49-F238E27FC236}">
                <a16:creationId xmlns:a16="http://schemas.microsoft.com/office/drawing/2014/main" id="{E62C2B36-253A-4D16-BCE8-8C375ECA6A02}"/>
              </a:ext>
            </a:extLst>
          </p:cNvPr>
          <p:cNvPicPr>
            <a:picLocks noChangeAspect="1"/>
          </p:cNvPicPr>
          <p:nvPr/>
        </p:nvPicPr>
        <p:blipFill>
          <a:blip r:embed="rId4"/>
          <a:stretch>
            <a:fillRect/>
          </a:stretch>
        </p:blipFill>
        <p:spPr>
          <a:xfrm>
            <a:off x="4385504" y="2539520"/>
            <a:ext cx="4305212" cy="1379595"/>
          </a:xfrm>
          <a:prstGeom prst="rect">
            <a:avLst/>
          </a:prstGeom>
        </p:spPr>
      </p:pic>
    </p:spTree>
    <p:extLst>
      <p:ext uri="{BB962C8B-B14F-4D97-AF65-F5344CB8AC3E}">
        <p14:creationId xmlns:p14="http://schemas.microsoft.com/office/powerpoint/2010/main" val="1834423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23</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Import the </a:t>
            </a:r>
            <a:r>
              <a:rPr lang="en-GB" sz="2000" dirty="0">
                <a:latin typeface="Consolas" panose="020B0609020204030204" pitchFamily="49" charset="0"/>
                <a:cs typeface="Arial"/>
              </a:rPr>
              <a:t>random</a:t>
            </a:r>
            <a:r>
              <a:rPr lang="en-GB" sz="2000" dirty="0">
                <a:latin typeface="Arial"/>
                <a:cs typeface="Arial"/>
              </a:rPr>
              <a:t> module using the alias </a:t>
            </a:r>
            <a:r>
              <a:rPr lang="en-GB" sz="2000" dirty="0">
                <a:latin typeface="Consolas" panose="020B0609020204030204" pitchFamily="49" charset="0"/>
                <a:cs typeface="Arial"/>
              </a:rPr>
              <a:t>rand</a:t>
            </a:r>
          </a:p>
          <a:p>
            <a:pPr marL="342900" indent="-342900">
              <a:buFont typeface="Arial"/>
              <a:buChar char="•"/>
            </a:pPr>
            <a:r>
              <a:rPr lang="en-GB" sz="2000" dirty="0">
                <a:latin typeface="Arial"/>
                <a:cs typeface="Arial"/>
              </a:rPr>
              <a:t>Use this to create a guessing game in which a user has 3 guesses at a number randomly chosen between 1 and 20. You should let the user know if they are higher or lower each time.</a:t>
            </a:r>
          </a:p>
          <a:p>
            <a:pPr marL="342900" indent="-342900">
              <a:buFont typeface="Arial"/>
              <a:buChar char="•"/>
            </a:pPr>
            <a:r>
              <a:rPr lang="en-GB" sz="2000" dirty="0">
                <a:latin typeface="Arial"/>
                <a:cs typeface="Arial"/>
              </a:rPr>
              <a:t>Hints: use a while loop with variables </a:t>
            </a:r>
            <a:r>
              <a:rPr lang="en-GB" sz="2000" dirty="0">
                <a:latin typeface="Consolas" panose="020B0609020204030204" pitchFamily="49" charset="0"/>
                <a:cs typeface="Arial"/>
              </a:rPr>
              <a:t>tries</a:t>
            </a:r>
            <a:r>
              <a:rPr lang="en-GB" sz="2000" dirty="0">
                <a:latin typeface="Arial"/>
                <a:cs typeface="Arial"/>
              </a:rPr>
              <a:t> and </a:t>
            </a:r>
            <a:r>
              <a:rPr lang="en-GB" sz="2000" dirty="0">
                <a:latin typeface="Consolas" panose="020B0609020204030204" pitchFamily="49" charset="0"/>
                <a:cs typeface="Arial"/>
              </a:rPr>
              <a:t>correct</a:t>
            </a:r>
            <a:r>
              <a:rPr lang="en-GB" sz="2000" dirty="0">
                <a:latin typeface="Arial"/>
                <a:cs typeface="Arial"/>
              </a:rPr>
              <a:t> to keep track of how many guesses the user has taken and whether they have guessed correctly respectively</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Import the </a:t>
            </a:r>
            <a:r>
              <a:rPr lang="en-GB" sz="2000" dirty="0">
                <a:latin typeface="Consolas" panose="020B0609020204030204" pitchFamily="49" charset="0"/>
                <a:cs typeface="Arial"/>
              </a:rPr>
              <a:t>combinations</a:t>
            </a:r>
            <a:r>
              <a:rPr lang="en-GB" sz="2000" dirty="0">
                <a:latin typeface="Arial"/>
                <a:cs typeface="Arial"/>
              </a:rPr>
              <a:t> product from the package </a:t>
            </a:r>
            <a:r>
              <a:rPr lang="en-GB" sz="2000" dirty="0" err="1">
                <a:latin typeface="Consolas" panose="020B0609020204030204" pitchFamily="49" charset="0"/>
                <a:cs typeface="Arial"/>
              </a:rPr>
              <a:t>itertools</a:t>
            </a:r>
            <a:endParaRPr lang="en-GB" sz="2000" dirty="0">
              <a:latin typeface="Consolas" panose="020B0609020204030204" pitchFamily="49" charset="0"/>
              <a:cs typeface="Arial"/>
            </a:endParaRPr>
          </a:p>
          <a:p>
            <a:pPr marL="342900" indent="-342900">
              <a:buFont typeface="Arial"/>
              <a:buChar char="•"/>
            </a:pPr>
            <a:r>
              <a:rPr lang="en-GB" sz="2000" dirty="0">
                <a:latin typeface="Arial"/>
                <a:cs typeface="Arial"/>
              </a:rPr>
              <a:t>By searching for documentation on this function, use this to print out all possible pairings of the names Ann, Bob, and Cat</a:t>
            </a:r>
          </a:p>
        </p:txBody>
      </p:sp>
    </p:spTree>
    <p:extLst>
      <p:ext uri="{BB962C8B-B14F-4D97-AF65-F5344CB8AC3E}">
        <p14:creationId xmlns:p14="http://schemas.microsoft.com/office/powerpoint/2010/main" val="891472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24</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4" name="Picture 3">
            <a:extLst>
              <a:ext uri="{FF2B5EF4-FFF2-40B4-BE49-F238E27FC236}">
                <a16:creationId xmlns:a16="http://schemas.microsoft.com/office/drawing/2014/main" id="{72B0B1AA-19D9-40F9-A30D-5EAFE378F16C}"/>
              </a:ext>
            </a:extLst>
          </p:cNvPr>
          <p:cNvPicPr>
            <a:picLocks noChangeAspect="1"/>
          </p:cNvPicPr>
          <p:nvPr/>
        </p:nvPicPr>
        <p:blipFill>
          <a:blip r:embed="rId3"/>
          <a:stretch>
            <a:fillRect/>
          </a:stretch>
        </p:blipFill>
        <p:spPr>
          <a:xfrm>
            <a:off x="832294" y="743478"/>
            <a:ext cx="2423546" cy="4184276"/>
          </a:xfrm>
          <a:prstGeom prst="rect">
            <a:avLst/>
          </a:prstGeom>
        </p:spPr>
      </p:pic>
      <p:pic>
        <p:nvPicPr>
          <p:cNvPr id="5" name="Picture 4">
            <a:extLst>
              <a:ext uri="{FF2B5EF4-FFF2-40B4-BE49-F238E27FC236}">
                <a16:creationId xmlns:a16="http://schemas.microsoft.com/office/drawing/2014/main" id="{F1329F32-1D13-421A-8B87-D90D91B39164}"/>
              </a:ext>
            </a:extLst>
          </p:cNvPr>
          <p:cNvPicPr>
            <a:picLocks noChangeAspect="1"/>
          </p:cNvPicPr>
          <p:nvPr/>
        </p:nvPicPr>
        <p:blipFill>
          <a:blip r:embed="rId4"/>
          <a:stretch>
            <a:fillRect/>
          </a:stretch>
        </p:blipFill>
        <p:spPr>
          <a:xfrm>
            <a:off x="3935104" y="1772329"/>
            <a:ext cx="4240708" cy="2107542"/>
          </a:xfrm>
          <a:prstGeom prst="rect">
            <a:avLst/>
          </a:prstGeom>
        </p:spPr>
      </p:pic>
    </p:spTree>
    <p:extLst>
      <p:ext uri="{BB962C8B-B14F-4D97-AF65-F5344CB8AC3E}">
        <p14:creationId xmlns:p14="http://schemas.microsoft.com/office/powerpoint/2010/main" val="3121990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Closing Notes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25</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now hopefully have a good understanding of the basics of Python</a:t>
            </a:r>
          </a:p>
          <a:p>
            <a:pPr marL="342900" indent="-342900">
              <a:buFont typeface="Arial"/>
              <a:buChar char="•"/>
            </a:pPr>
            <a:r>
              <a:rPr lang="en-GB" sz="2000" dirty="0">
                <a:latin typeface="Arial"/>
                <a:cs typeface="Arial"/>
              </a:rPr>
              <a:t>This is likely not enough to solve any large problems, but is a necessary foundation for learning more</a:t>
            </a:r>
          </a:p>
          <a:p>
            <a:pPr marL="342900" indent="-342900">
              <a:buFont typeface="Arial"/>
              <a:buChar char="•"/>
            </a:pPr>
            <a:r>
              <a:rPr lang="en-GB" sz="2000" dirty="0">
                <a:latin typeface="Arial"/>
                <a:cs typeface="Arial"/>
              </a:rPr>
              <a:t>Next steps are determined by your goals</a:t>
            </a:r>
          </a:p>
          <a:p>
            <a:pPr marL="800100" lvl="1" indent="-342900">
              <a:buFont typeface="Arial"/>
              <a:buChar char="•"/>
            </a:pPr>
            <a:r>
              <a:rPr lang="en-GB" sz="2000" dirty="0">
                <a:latin typeface="Arial"/>
                <a:cs typeface="Arial"/>
              </a:rPr>
              <a:t>Simulation and statistics: </a:t>
            </a:r>
            <a:r>
              <a:rPr lang="en-GB" sz="2000" dirty="0" err="1">
                <a:latin typeface="Arial"/>
                <a:cs typeface="Arial"/>
              </a:rPr>
              <a:t>numpy</a:t>
            </a:r>
            <a:r>
              <a:rPr lang="en-GB" sz="2000" dirty="0">
                <a:latin typeface="Arial"/>
                <a:cs typeface="Arial"/>
              </a:rPr>
              <a:t> and </a:t>
            </a:r>
            <a:r>
              <a:rPr lang="en-GB" sz="2000" dirty="0" err="1">
                <a:latin typeface="Arial"/>
                <a:cs typeface="Arial"/>
              </a:rPr>
              <a:t>scipy</a:t>
            </a:r>
            <a:endParaRPr lang="en-GB" sz="2000" dirty="0">
              <a:latin typeface="Arial"/>
              <a:cs typeface="Arial"/>
            </a:endParaRPr>
          </a:p>
          <a:p>
            <a:pPr marL="800100" lvl="1" indent="-342900">
              <a:buFont typeface="Arial"/>
              <a:buChar char="•"/>
            </a:pPr>
            <a:r>
              <a:rPr lang="en-GB" sz="2000" dirty="0">
                <a:latin typeface="Arial"/>
                <a:cs typeface="Arial"/>
              </a:rPr>
              <a:t>Computational chemistry: </a:t>
            </a:r>
            <a:r>
              <a:rPr lang="en-GB" sz="2000" dirty="0" err="1">
                <a:latin typeface="Arial"/>
                <a:cs typeface="Arial"/>
              </a:rPr>
              <a:t>RDKit</a:t>
            </a:r>
            <a:r>
              <a:rPr lang="en-GB" sz="2000" dirty="0">
                <a:latin typeface="Arial"/>
                <a:cs typeface="Arial"/>
              </a:rPr>
              <a:t>, </a:t>
            </a:r>
            <a:r>
              <a:rPr lang="en-GB" sz="2000" dirty="0">
                <a:cs typeface="Arial"/>
              </a:rPr>
              <a:t>matplotlib</a:t>
            </a:r>
            <a:endParaRPr lang="en-GB" sz="2000" dirty="0">
              <a:latin typeface="Arial"/>
              <a:cs typeface="Arial"/>
            </a:endParaRPr>
          </a:p>
          <a:p>
            <a:pPr marL="800100" lvl="1" indent="-342900">
              <a:buFont typeface="Arial"/>
              <a:buChar char="•"/>
            </a:pPr>
            <a:r>
              <a:rPr lang="en-GB" sz="2000" dirty="0">
                <a:latin typeface="Arial"/>
                <a:cs typeface="Arial"/>
              </a:rPr>
              <a:t>Data analysis: pandas, matplotlib</a:t>
            </a:r>
          </a:p>
          <a:p>
            <a:pPr marL="800100" lvl="1" indent="-342900">
              <a:buFont typeface="Arial"/>
              <a:buChar char="•"/>
            </a:pPr>
            <a:r>
              <a:rPr lang="en-GB" sz="2000" dirty="0">
                <a:latin typeface="Arial"/>
                <a:cs typeface="Arial"/>
              </a:rPr>
              <a:t>Machine learning: Data analysis packages + </a:t>
            </a:r>
            <a:r>
              <a:rPr lang="en-GB" sz="2000" dirty="0" err="1">
                <a:latin typeface="Arial"/>
                <a:cs typeface="Arial"/>
              </a:rPr>
              <a:t>sklearn</a:t>
            </a:r>
            <a:r>
              <a:rPr lang="en-GB" sz="2000" dirty="0">
                <a:latin typeface="Arial"/>
                <a:cs typeface="Arial"/>
              </a:rPr>
              <a:t>, </a:t>
            </a:r>
            <a:r>
              <a:rPr lang="en-GB" sz="2000" dirty="0" err="1">
                <a:latin typeface="Arial"/>
                <a:cs typeface="Arial"/>
              </a:rPr>
              <a:t>tensorflow</a:t>
            </a:r>
            <a:endParaRPr lang="en-GB" sz="2000" dirty="0">
              <a:latin typeface="Arial"/>
              <a:cs typeface="Arial"/>
            </a:endParaRPr>
          </a:p>
          <a:p>
            <a:pPr marL="342900" indent="-342900">
              <a:buFont typeface="Arial"/>
              <a:buChar char="•"/>
            </a:pPr>
            <a:r>
              <a:rPr lang="en-GB" sz="2000" dirty="0">
                <a:latin typeface="Arial"/>
                <a:cs typeface="Arial"/>
              </a:rPr>
              <a:t>To learn more about a variety of these, look into the Data Science for Python course taught by the Data Science Academy at AZ</a:t>
            </a:r>
          </a:p>
          <a:p>
            <a:pPr marL="342900" indent="-342900">
              <a:buFont typeface="Arial"/>
              <a:buChar char="•"/>
            </a:pPr>
            <a:r>
              <a:rPr lang="en-GB" sz="2000" dirty="0">
                <a:latin typeface="Arial"/>
                <a:cs typeface="Arial"/>
              </a:rPr>
              <a:t>Or, now that you have overcome the first hurdle, you might feel ready to learn more </a:t>
            </a:r>
            <a:r>
              <a:rPr lang="en-GB" sz="2000">
                <a:latin typeface="Arial"/>
                <a:cs typeface="Arial"/>
              </a:rPr>
              <a:t>by yourself</a:t>
            </a:r>
            <a:endParaRPr lang="en-GB" sz="2000" dirty="0">
              <a:latin typeface="Arial"/>
              <a:cs typeface="Arial"/>
            </a:endParaRPr>
          </a:p>
        </p:txBody>
      </p:sp>
    </p:spTree>
    <p:extLst>
      <p:ext uri="{BB962C8B-B14F-4D97-AF65-F5344CB8AC3E}">
        <p14:creationId xmlns:p14="http://schemas.microsoft.com/office/powerpoint/2010/main" val="36608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3</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So far, we have seen two fairly limited forms of input to our code</a:t>
            </a:r>
          </a:p>
          <a:p>
            <a:pPr marL="800100" lvl="1" indent="-342900">
              <a:buFont typeface="Arial"/>
              <a:buChar char="•"/>
            </a:pPr>
            <a:r>
              <a:rPr lang="en-GB" sz="2000" dirty="0">
                <a:latin typeface="Arial"/>
                <a:cs typeface="Arial"/>
              </a:rPr>
              <a:t>Using the </a:t>
            </a:r>
            <a:r>
              <a:rPr lang="en-GB" sz="2000" dirty="0">
                <a:latin typeface="Consolas" panose="020B0609020204030204" pitchFamily="49" charset="0"/>
                <a:cs typeface="Arial"/>
              </a:rPr>
              <a:t>input() </a:t>
            </a:r>
            <a:r>
              <a:rPr lang="en-GB" sz="2000" dirty="0">
                <a:latin typeface="Arial"/>
                <a:cs typeface="Arial"/>
              </a:rPr>
              <a:t>function to directly ask for user input</a:t>
            </a:r>
          </a:p>
          <a:p>
            <a:pPr marL="800100" lvl="1" indent="-342900">
              <a:buFont typeface="Arial"/>
              <a:buChar char="•"/>
            </a:pPr>
            <a:r>
              <a:rPr lang="en-GB" sz="2000" dirty="0">
                <a:latin typeface="Arial"/>
                <a:cs typeface="Arial"/>
              </a:rPr>
              <a:t>Using an API call</a:t>
            </a:r>
          </a:p>
          <a:p>
            <a:pPr marL="342900" indent="-342900">
              <a:buFont typeface="Arial"/>
              <a:buChar char="•"/>
            </a:pPr>
            <a:r>
              <a:rPr lang="en-GB" sz="2000" dirty="0">
                <a:latin typeface="Arial"/>
                <a:cs typeface="Arial"/>
              </a:rPr>
              <a:t>A more powerful technique is to read from text files</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You can upload a file to Google </a:t>
            </a:r>
            <a:r>
              <a:rPr lang="en-GB" sz="2000" dirty="0" err="1">
                <a:latin typeface="Arial"/>
                <a:cs typeface="Arial"/>
              </a:rPr>
              <a:t>Colab</a:t>
            </a:r>
            <a:r>
              <a:rPr lang="en-GB" sz="2000" dirty="0">
                <a:latin typeface="Arial"/>
                <a:cs typeface="Arial"/>
              </a:rPr>
              <a:t> to be read by Python from the sidebar</a:t>
            </a:r>
          </a:p>
          <a:p>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pic>
        <p:nvPicPr>
          <p:cNvPr id="4" name="Picture 3">
            <a:extLst>
              <a:ext uri="{FF2B5EF4-FFF2-40B4-BE49-F238E27FC236}">
                <a16:creationId xmlns:a16="http://schemas.microsoft.com/office/drawing/2014/main" id="{AC1DBB93-108D-42B1-9878-471F0C0B8C6B}"/>
              </a:ext>
            </a:extLst>
          </p:cNvPr>
          <p:cNvPicPr>
            <a:picLocks noChangeAspect="1"/>
          </p:cNvPicPr>
          <p:nvPr/>
        </p:nvPicPr>
        <p:blipFill>
          <a:blip r:embed="rId3"/>
          <a:stretch>
            <a:fillRect/>
          </a:stretch>
        </p:blipFill>
        <p:spPr>
          <a:xfrm>
            <a:off x="2204275" y="3016677"/>
            <a:ext cx="4735449" cy="1605990"/>
          </a:xfrm>
          <a:prstGeom prst="rect">
            <a:avLst/>
          </a:prstGeom>
        </p:spPr>
      </p:pic>
    </p:spTree>
    <p:extLst>
      <p:ext uri="{BB962C8B-B14F-4D97-AF65-F5344CB8AC3E}">
        <p14:creationId xmlns:p14="http://schemas.microsoft.com/office/powerpoint/2010/main" val="3872188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92665A-0FDB-487A-858E-C63FFFE67F9F}"/>
              </a:ext>
            </a:extLst>
          </p:cNvPr>
          <p:cNvSpPr txBox="1"/>
          <p:nvPr/>
        </p:nvSpPr>
        <p:spPr>
          <a:xfrm>
            <a:off x="5689390" y="2245209"/>
            <a:ext cx="1321594" cy="246221"/>
          </a:xfrm>
          <a:prstGeom prst="rect">
            <a:avLst/>
          </a:prstGeom>
          <a:noFill/>
        </p:spPr>
        <p:txBody>
          <a:bodyPr wrap="square" rtlCol="0" anchor="ctr">
            <a:spAutoFit/>
          </a:bodyPr>
          <a:lstStyle/>
          <a:p>
            <a:pPr algn="ctr"/>
            <a:r>
              <a:rPr lang="en-GB" sz="1000" b="1" dirty="0"/>
              <a:t>Resources</a:t>
            </a:r>
          </a:p>
        </p:txBody>
      </p:sp>
      <p:pic>
        <p:nvPicPr>
          <p:cNvPr id="10" name="Picture 9" descr="A close up of a logo&#10;&#10;Description automatically generated">
            <a:extLst>
              <a:ext uri="{FF2B5EF4-FFF2-40B4-BE49-F238E27FC236}">
                <a16:creationId xmlns:a16="http://schemas.microsoft.com/office/drawing/2014/main" id="{39EBBE07-EA9E-4A31-86A4-4C7A9D4BE772}"/>
              </a:ext>
            </a:extLst>
          </p:cNvPr>
          <p:cNvPicPr>
            <a:picLocks noChangeAspect="1"/>
          </p:cNvPicPr>
          <p:nvPr/>
        </p:nvPicPr>
        <p:blipFill>
          <a:blip r:embed="rId2"/>
          <a:stretch>
            <a:fillRect/>
          </a:stretch>
        </p:blipFill>
        <p:spPr>
          <a:xfrm>
            <a:off x="6001800" y="1478777"/>
            <a:ext cx="696773" cy="696773"/>
          </a:xfrm>
          <a:prstGeom prst="rect">
            <a:avLst/>
          </a:prstGeom>
        </p:spPr>
      </p:pic>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4</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3"/>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read the following text file using the syntax below</a:t>
            </a:r>
          </a:p>
        </p:txBody>
      </p:sp>
      <p:pic>
        <p:nvPicPr>
          <p:cNvPr id="4" name="Picture 3">
            <a:extLst>
              <a:ext uri="{FF2B5EF4-FFF2-40B4-BE49-F238E27FC236}">
                <a16:creationId xmlns:a16="http://schemas.microsoft.com/office/drawing/2014/main" id="{01A05B65-EB11-425D-BD0F-2B69DA424279}"/>
              </a:ext>
            </a:extLst>
          </p:cNvPr>
          <p:cNvPicPr>
            <a:picLocks noChangeAspect="1"/>
          </p:cNvPicPr>
          <p:nvPr/>
        </p:nvPicPr>
        <p:blipFill rotWithShape="1">
          <a:blip r:embed="rId4"/>
          <a:srcRect l="325" t="1541" r="123" b="14251"/>
          <a:stretch/>
        </p:blipFill>
        <p:spPr>
          <a:xfrm>
            <a:off x="1795360" y="1435628"/>
            <a:ext cx="3200399" cy="993394"/>
          </a:xfrm>
          <a:prstGeom prst="rect">
            <a:avLst/>
          </a:prstGeom>
        </p:spPr>
      </p:pic>
      <p:sp>
        <p:nvSpPr>
          <p:cNvPr id="9" name="Rectangle 8">
            <a:hlinkClick r:id="rId5"/>
            <a:extLst>
              <a:ext uri="{FF2B5EF4-FFF2-40B4-BE49-F238E27FC236}">
                <a16:creationId xmlns:a16="http://schemas.microsoft.com/office/drawing/2014/main" id="{7A40DB79-2293-4ADC-941E-881C76F3595A}"/>
              </a:ext>
            </a:extLst>
          </p:cNvPr>
          <p:cNvSpPr/>
          <p:nvPr/>
        </p:nvSpPr>
        <p:spPr>
          <a:xfrm>
            <a:off x="5748441" y="1343892"/>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2" name="Rectangle 11">
            <a:extLst>
              <a:ext uri="{FF2B5EF4-FFF2-40B4-BE49-F238E27FC236}">
                <a16:creationId xmlns:a16="http://schemas.microsoft.com/office/drawing/2014/main" id="{CC9B3407-03C3-415E-A26A-58CFE60BF6DC}"/>
              </a:ext>
            </a:extLst>
          </p:cNvPr>
          <p:cNvSpPr/>
          <p:nvPr/>
        </p:nvSpPr>
        <p:spPr>
          <a:xfrm>
            <a:off x="6305550" y="4858509"/>
            <a:ext cx="2271022" cy="230832"/>
          </a:xfrm>
          <a:prstGeom prst="rect">
            <a:avLst/>
          </a:prstGeom>
        </p:spPr>
        <p:txBody>
          <a:bodyPr wrap="square">
            <a:spAutoFit/>
          </a:bodyPr>
          <a:lstStyle/>
          <a:p>
            <a:pPr algn="r"/>
            <a:r>
              <a:rPr lang="en-GB" sz="900" i="1" dirty="0"/>
              <a:t>Icon made by </a:t>
            </a:r>
            <a:r>
              <a:rPr lang="en-GB" sz="900" i="1" dirty="0">
                <a:hlinkClick r:id="rId6"/>
              </a:rPr>
              <a:t>Pixel perfect </a:t>
            </a:r>
            <a:r>
              <a:rPr lang="en-GB" sz="900" i="1" dirty="0"/>
              <a:t>from </a:t>
            </a:r>
            <a:r>
              <a:rPr lang="en-GB" sz="900" i="1" dirty="0" err="1">
                <a:hlinkClick r:id="rId6"/>
              </a:rPr>
              <a:t>flaticon</a:t>
            </a:r>
            <a:endParaRPr lang="en-GB" sz="900" i="1" dirty="0"/>
          </a:p>
        </p:txBody>
      </p:sp>
      <p:pic>
        <p:nvPicPr>
          <p:cNvPr id="13" name="Picture 12">
            <a:extLst>
              <a:ext uri="{FF2B5EF4-FFF2-40B4-BE49-F238E27FC236}">
                <a16:creationId xmlns:a16="http://schemas.microsoft.com/office/drawing/2014/main" id="{5AE7D838-A0B8-48AE-904B-233D35B797EB}"/>
              </a:ext>
            </a:extLst>
          </p:cNvPr>
          <p:cNvPicPr>
            <a:picLocks noChangeAspect="1"/>
          </p:cNvPicPr>
          <p:nvPr/>
        </p:nvPicPr>
        <p:blipFill>
          <a:blip r:embed="rId7"/>
          <a:stretch>
            <a:fillRect/>
          </a:stretch>
        </p:blipFill>
        <p:spPr>
          <a:xfrm>
            <a:off x="747709" y="3313414"/>
            <a:ext cx="3918224" cy="667736"/>
          </a:xfrm>
          <a:prstGeom prst="rect">
            <a:avLst/>
          </a:prstGeom>
        </p:spPr>
      </p:pic>
      <p:sp>
        <p:nvSpPr>
          <p:cNvPr id="14" name="Rectangle: Rounded Corners 13">
            <a:extLst>
              <a:ext uri="{FF2B5EF4-FFF2-40B4-BE49-F238E27FC236}">
                <a16:creationId xmlns:a16="http://schemas.microsoft.com/office/drawing/2014/main" id="{2CFC0452-0E15-4D8F-93EB-BC78746A277C}"/>
              </a:ext>
            </a:extLst>
          </p:cNvPr>
          <p:cNvSpPr/>
          <p:nvPr/>
        </p:nvSpPr>
        <p:spPr>
          <a:xfrm>
            <a:off x="5100381" y="2826025"/>
            <a:ext cx="3409023" cy="164251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You can replace </a:t>
            </a:r>
            <a:r>
              <a:rPr lang="en-GB" dirty="0">
                <a:latin typeface="Consolas" panose="020B0609020204030204" pitchFamily="49" charset="0"/>
              </a:rPr>
              <a:t>file</a:t>
            </a:r>
            <a:r>
              <a:rPr lang="en-GB" dirty="0"/>
              <a:t> with any temporary variable name. A common choice is simply </a:t>
            </a:r>
            <a:r>
              <a:rPr lang="en-GB" dirty="0">
                <a:latin typeface="Consolas" panose="020B0609020204030204" pitchFamily="49" charset="0"/>
              </a:rPr>
              <a:t>f</a:t>
            </a:r>
          </a:p>
        </p:txBody>
      </p:sp>
    </p:spTree>
    <p:extLst>
      <p:ext uri="{BB962C8B-B14F-4D97-AF65-F5344CB8AC3E}">
        <p14:creationId xmlns:p14="http://schemas.microsoft.com/office/powerpoint/2010/main" val="3808584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3DD7FAC-3450-CE13-A362-BA7C1C779FA1}"/>
              </a:ext>
            </a:extLst>
          </p:cNvPr>
          <p:cNvSpPr txBox="1">
            <a:spLocks/>
          </p:cNvSpPr>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sz="2400" b="1" kern="1200" baseline="0">
                <a:solidFill>
                  <a:srgbClr val="830051"/>
                </a:solidFill>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830051"/>
                </a:solidFill>
                <a:effectLst/>
                <a:uLnTx/>
                <a:uFillTx/>
                <a:latin typeface="Arial" pitchFamily="34" charset="0"/>
                <a:ea typeface="+mj-ea"/>
                <a:cs typeface="Arial" pitchFamily="34" charset="0"/>
              </a:rPr>
              <a:t>Reading From a Text File</a:t>
            </a:r>
          </a:p>
        </p:txBody>
      </p:sp>
      <p:sp>
        <p:nvSpPr>
          <p:cNvPr id="8" name="Slide Number Placeholder 2">
            <a:extLst>
              <a:ext uri="{FF2B5EF4-FFF2-40B4-BE49-F238E27FC236}">
                <a16:creationId xmlns:a16="http://schemas.microsoft.com/office/drawing/2014/main" id="{E4FE9EA1-AF0A-54F0-A23D-79DD0C5D95ED}"/>
              </a:ext>
            </a:extLst>
          </p:cNvPr>
          <p:cNvSpPr txBox="1">
            <a:spLocks/>
          </p:cNvSpPr>
          <p:nvPr/>
        </p:nvSpPr>
        <p:spPr>
          <a:xfrm>
            <a:off x="318375" y="4846754"/>
            <a:ext cx="396000" cy="162000"/>
          </a:xfrm>
          <a:prstGeom prst="rect">
            <a:avLst/>
          </a:prstGeom>
        </p:spPr>
        <p:txBody>
          <a:bodyPr vert="horz" lIns="0" tIns="0" rIns="0" bIns="0" rtlCol="0" anchor="t" anchorCtr="0"/>
          <a:lstStyle>
            <a:defPPr>
              <a:defRPr lang="en-US"/>
            </a:defPPr>
            <a:lvl1pPr marL="0" algn="l" defTabSz="457200" rtl="0" eaLnBrk="1" latinLnBrk="0" hangingPunct="1">
              <a:defRPr sz="800" b="1"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3C4F54F3-C349-4609-AFEE-01462D5C7942}" type="slidenum">
              <a:rPr kumimoji="0" lang="en-GB" sz="800" b="1"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a:t>
            </a:fld>
            <a:endParaRPr kumimoji="0" lang="en-GB" sz="800" b="1"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pic>
        <p:nvPicPr>
          <p:cNvPr id="9" name="Picture 8">
            <a:extLst>
              <a:ext uri="{FF2B5EF4-FFF2-40B4-BE49-F238E27FC236}">
                <a16:creationId xmlns:a16="http://schemas.microsoft.com/office/drawing/2014/main" id="{38EE52A9-EAD2-C704-96DB-2CD91BEE4906}"/>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498A5060-10A9-58B3-B51A-037BADBA6648}"/>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solidFill>
                  <a:srgbClr val="000000"/>
                </a:solidFill>
                <a:latin typeface="Arial"/>
                <a:cs typeface="Arial"/>
              </a:rPr>
              <a:t>You may recall that we said you don’t have to use print if you only want to print one output of a cell</a:t>
            </a:r>
          </a:p>
          <a:p>
            <a:pPr marL="342900" indent="-342900">
              <a:buFont typeface="Arial"/>
              <a:buChar char="•"/>
            </a:pPr>
            <a:r>
              <a:rPr lang="en-GB" sz="2000" dirty="0">
                <a:solidFill>
                  <a:srgbClr val="000000"/>
                </a:solidFill>
                <a:latin typeface="Arial"/>
                <a:cs typeface="Arial"/>
              </a:rPr>
              <a:t>However, while typing a variable name will print it exactly, the print function does a bit of tidying first</a:t>
            </a:r>
          </a:p>
          <a:p>
            <a:pPr marL="342900" indent="-342900">
              <a:buFont typeface="Arial"/>
              <a:buChar char="•"/>
            </a:pPr>
            <a:r>
              <a:rPr lang="en-GB" sz="2000" dirty="0">
                <a:solidFill>
                  <a:srgbClr val="000000"/>
                </a:solidFill>
                <a:latin typeface="Arial"/>
                <a:cs typeface="Arial"/>
              </a:rPr>
              <a:t>The most important change is that it evaluates special text characters</a:t>
            </a:r>
          </a:p>
        </p:txBody>
      </p:sp>
      <p:pic>
        <p:nvPicPr>
          <p:cNvPr id="13" name="Picture 12">
            <a:extLst>
              <a:ext uri="{FF2B5EF4-FFF2-40B4-BE49-F238E27FC236}">
                <a16:creationId xmlns:a16="http://schemas.microsoft.com/office/drawing/2014/main" id="{37CBCE8E-732E-0630-0B11-DE3F1956DFAF}"/>
              </a:ext>
            </a:extLst>
          </p:cNvPr>
          <p:cNvPicPr>
            <a:picLocks noChangeAspect="1"/>
          </p:cNvPicPr>
          <p:nvPr/>
        </p:nvPicPr>
        <p:blipFill>
          <a:blip r:embed="rId3"/>
          <a:stretch>
            <a:fillRect/>
          </a:stretch>
        </p:blipFill>
        <p:spPr>
          <a:xfrm>
            <a:off x="187121" y="2985426"/>
            <a:ext cx="5192493" cy="658594"/>
          </a:xfrm>
          <a:prstGeom prst="rect">
            <a:avLst/>
          </a:prstGeom>
        </p:spPr>
      </p:pic>
      <p:pic>
        <p:nvPicPr>
          <p:cNvPr id="14" name="Picture 13">
            <a:extLst>
              <a:ext uri="{FF2B5EF4-FFF2-40B4-BE49-F238E27FC236}">
                <a16:creationId xmlns:a16="http://schemas.microsoft.com/office/drawing/2014/main" id="{5E83D359-A835-83B4-5CD6-0563B08DF5C8}"/>
              </a:ext>
            </a:extLst>
          </p:cNvPr>
          <p:cNvPicPr>
            <a:picLocks noChangeAspect="1"/>
          </p:cNvPicPr>
          <p:nvPr/>
        </p:nvPicPr>
        <p:blipFill>
          <a:blip r:embed="rId4"/>
          <a:stretch>
            <a:fillRect/>
          </a:stretch>
        </p:blipFill>
        <p:spPr>
          <a:xfrm>
            <a:off x="5504162" y="2985426"/>
            <a:ext cx="3402777" cy="1111267"/>
          </a:xfrm>
          <a:prstGeom prst="rect">
            <a:avLst/>
          </a:prstGeom>
        </p:spPr>
      </p:pic>
    </p:spTree>
    <p:extLst>
      <p:ext uri="{BB962C8B-B14F-4D97-AF65-F5344CB8AC3E}">
        <p14:creationId xmlns:p14="http://schemas.microsoft.com/office/powerpoint/2010/main" val="623813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6</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may want to read a text file into a list with one element per line</a:t>
            </a:r>
          </a:p>
          <a:p>
            <a:pPr marL="342900" indent="-342900">
              <a:buFont typeface="Arial"/>
              <a:buChar char="•"/>
            </a:pPr>
            <a:r>
              <a:rPr lang="en-GB" sz="2000" dirty="0">
                <a:latin typeface="Arial"/>
                <a:cs typeface="Arial"/>
              </a:rPr>
              <a:t>There are a few ways to do this. Arguably the easiest is to read the file as one and the split at each newline character</a:t>
            </a:r>
          </a:p>
        </p:txBody>
      </p:sp>
      <p:pic>
        <p:nvPicPr>
          <p:cNvPr id="5" name="Picture 4">
            <a:extLst>
              <a:ext uri="{FF2B5EF4-FFF2-40B4-BE49-F238E27FC236}">
                <a16:creationId xmlns:a16="http://schemas.microsoft.com/office/drawing/2014/main" id="{BE034086-EB94-4D4A-9334-4F5F77BD1F10}"/>
              </a:ext>
            </a:extLst>
          </p:cNvPr>
          <p:cNvPicPr>
            <a:picLocks noChangeAspect="1"/>
          </p:cNvPicPr>
          <p:nvPr/>
        </p:nvPicPr>
        <p:blipFill>
          <a:blip r:embed="rId3"/>
          <a:stretch>
            <a:fillRect/>
          </a:stretch>
        </p:blipFill>
        <p:spPr>
          <a:xfrm>
            <a:off x="2319337" y="2195902"/>
            <a:ext cx="4505325" cy="2234642"/>
          </a:xfrm>
          <a:prstGeom prst="rect">
            <a:avLst/>
          </a:prstGeom>
        </p:spPr>
      </p:pic>
    </p:spTree>
    <p:extLst>
      <p:ext uri="{BB962C8B-B14F-4D97-AF65-F5344CB8AC3E}">
        <p14:creationId xmlns:p14="http://schemas.microsoft.com/office/powerpoint/2010/main" val="3083572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7</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Download the text file </a:t>
            </a:r>
            <a:r>
              <a:rPr lang="en-GB" sz="2000" dirty="0">
                <a:latin typeface="Consolas" panose="020B0609020204030204" pitchFamily="49" charset="0"/>
                <a:cs typeface="Arial"/>
              </a:rPr>
              <a:t>passcode.txt</a:t>
            </a:r>
            <a:r>
              <a:rPr lang="en-GB" sz="2000" dirty="0">
                <a:latin typeface="+mn-lt"/>
                <a:cs typeface="Arial"/>
              </a:rPr>
              <a:t> from the resources of folder of this session’s material on GitHub and upload it to </a:t>
            </a:r>
            <a:r>
              <a:rPr lang="en-GB" sz="2000" dirty="0" err="1">
                <a:latin typeface="+mn-lt"/>
                <a:cs typeface="Arial"/>
              </a:rPr>
              <a:t>Colab</a:t>
            </a:r>
            <a:endParaRPr lang="en-GB" sz="2000" dirty="0">
              <a:latin typeface="+mn-lt"/>
              <a:cs typeface="Arial"/>
            </a:endParaRPr>
          </a:p>
          <a:p>
            <a:pPr marL="342900" indent="-342900">
              <a:buFont typeface="Arial"/>
              <a:buChar char="•"/>
            </a:pPr>
            <a:r>
              <a:rPr lang="en-GB" sz="2000" dirty="0">
                <a:latin typeface="+mn-lt"/>
                <a:cs typeface="Arial"/>
              </a:rPr>
              <a:t>Import the file and split this into a list of lines</a:t>
            </a:r>
          </a:p>
          <a:p>
            <a:pPr marL="342900" indent="-342900">
              <a:buFont typeface="Arial"/>
              <a:buChar char="•"/>
            </a:pPr>
            <a:r>
              <a:rPr lang="en-GB" sz="2000" dirty="0">
                <a:latin typeface="+mn-lt"/>
                <a:cs typeface="Arial"/>
              </a:rPr>
              <a:t>Loop through this list using enumeration to print out every tenth line (i.e. lines whose index is divisible by ten)</a:t>
            </a:r>
          </a:p>
          <a:p>
            <a:pPr marL="342900" indent="-342900">
              <a:buFont typeface="Arial"/>
              <a:buChar char="•"/>
            </a:pPr>
            <a:endParaRPr lang="en-GB" sz="2000" dirty="0">
              <a:latin typeface="+mn-lt"/>
              <a:cs typeface="Arial"/>
            </a:endParaRPr>
          </a:p>
          <a:p>
            <a:pPr marL="342900" indent="-342900">
              <a:buFont typeface="Arial"/>
              <a:buChar char="•"/>
            </a:pPr>
            <a:endParaRPr lang="en-GB" sz="2000" dirty="0">
              <a:latin typeface="Consolas" panose="020B0609020204030204" pitchFamily="49" charset="0"/>
              <a:cs typeface="Arial"/>
            </a:endParaRPr>
          </a:p>
        </p:txBody>
      </p:sp>
    </p:spTree>
    <p:extLst>
      <p:ext uri="{BB962C8B-B14F-4D97-AF65-F5344CB8AC3E}">
        <p14:creationId xmlns:p14="http://schemas.microsoft.com/office/powerpoint/2010/main" val="1894687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8</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4" name="Picture 3">
            <a:extLst>
              <a:ext uri="{FF2B5EF4-FFF2-40B4-BE49-F238E27FC236}">
                <a16:creationId xmlns:a16="http://schemas.microsoft.com/office/drawing/2014/main" id="{0F4F9588-8298-443A-BE25-741B5A2BB8BD}"/>
              </a:ext>
            </a:extLst>
          </p:cNvPr>
          <p:cNvPicPr>
            <a:picLocks noChangeAspect="1"/>
          </p:cNvPicPr>
          <p:nvPr/>
        </p:nvPicPr>
        <p:blipFill>
          <a:blip r:embed="rId3"/>
          <a:stretch>
            <a:fillRect/>
          </a:stretch>
        </p:blipFill>
        <p:spPr>
          <a:xfrm>
            <a:off x="2585325" y="769786"/>
            <a:ext cx="4069124" cy="3603928"/>
          </a:xfrm>
          <a:prstGeom prst="rect">
            <a:avLst/>
          </a:prstGeom>
        </p:spPr>
      </p:pic>
    </p:spTree>
    <p:extLst>
      <p:ext uri="{BB962C8B-B14F-4D97-AF65-F5344CB8AC3E}">
        <p14:creationId xmlns:p14="http://schemas.microsoft.com/office/powerpoint/2010/main" val="4238959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Text Files Sequentially</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9</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may want to read a text file into a list with one element per line</a:t>
            </a:r>
          </a:p>
          <a:p>
            <a:pPr marL="342900" indent="-342900">
              <a:buFont typeface="Arial"/>
              <a:buChar char="•"/>
            </a:pPr>
            <a:r>
              <a:rPr lang="en-GB" sz="2000" dirty="0">
                <a:latin typeface="Arial"/>
                <a:cs typeface="Arial"/>
              </a:rPr>
              <a:t>For example, when a text file is large, reading the whole thing may consume too much memory</a:t>
            </a:r>
          </a:p>
          <a:p>
            <a:pPr marL="342900" indent="-342900">
              <a:buFont typeface="Arial"/>
              <a:buChar char="•"/>
            </a:pPr>
            <a:r>
              <a:rPr lang="en-GB" sz="2000" dirty="0">
                <a:latin typeface="Arial"/>
                <a:cs typeface="Arial"/>
              </a:rPr>
              <a:t>We can do this with </a:t>
            </a:r>
            <a:r>
              <a:rPr lang="en-GB" sz="2000" dirty="0">
                <a:latin typeface="Consolas" panose="020B0609020204030204" pitchFamily="49" charset="0"/>
                <a:cs typeface="Arial"/>
              </a:rPr>
              <a:t>.</a:t>
            </a:r>
            <a:r>
              <a:rPr lang="en-GB" sz="2000" dirty="0" err="1">
                <a:latin typeface="Consolas" panose="020B0609020204030204" pitchFamily="49" charset="0"/>
                <a:cs typeface="Arial"/>
              </a:rPr>
              <a:t>readline</a:t>
            </a:r>
            <a:r>
              <a:rPr lang="en-GB" sz="2000" dirty="0">
                <a:latin typeface="Consolas" panose="020B0609020204030204" pitchFamily="49" charset="0"/>
                <a:cs typeface="Arial"/>
              </a:rPr>
              <a:t>() </a:t>
            </a:r>
            <a:r>
              <a:rPr lang="en-GB" sz="2000" dirty="0">
                <a:latin typeface="Calibri" panose="020F0502020204030204" pitchFamily="34" charset="0"/>
                <a:cs typeface="Calibri" panose="020F0502020204030204" pitchFamily="34" charset="0"/>
              </a:rPr>
              <a:t>and</a:t>
            </a:r>
            <a:r>
              <a:rPr lang="en-GB" sz="2000" dirty="0">
                <a:latin typeface="Consolas" panose="020B0609020204030204" pitchFamily="49" charset="0"/>
                <a:cs typeface="Arial"/>
              </a:rPr>
              <a:t> .replace()</a:t>
            </a:r>
          </a:p>
        </p:txBody>
      </p:sp>
      <p:pic>
        <p:nvPicPr>
          <p:cNvPr id="4" name="Picture 3">
            <a:extLst>
              <a:ext uri="{FF2B5EF4-FFF2-40B4-BE49-F238E27FC236}">
                <a16:creationId xmlns:a16="http://schemas.microsoft.com/office/drawing/2014/main" id="{D7A1BCAB-8E47-4F16-9606-4303CC7EB4FD}"/>
              </a:ext>
            </a:extLst>
          </p:cNvPr>
          <p:cNvPicPr>
            <a:picLocks noChangeAspect="1"/>
          </p:cNvPicPr>
          <p:nvPr/>
        </p:nvPicPr>
        <p:blipFill>
          <a:blip r:embed="rId3"/>
          <a:stretch>
            <a:fillRect/>
          </a:stretch>
        </p:blipFill>
        <p:spPr>
          <a:xfrm>
            <a:off x="2543425" y="2258346"/>
            <a:ext cx="4057149" cy="2339937"/>
          </a:xfrm>
          <a:prstGeom prst="rect">
            <a:avLst/>
          </a:prstGeom>
        </p:spPr>
      </p:pic>
    </p:spTree>
    <p:extLst>
      <p:ext uri="{BB962C8B-B14F-4D97-AF65-F5344CB8AC3E}">
        <p14:creationId xmlns:p14="http://schemas.microsoft.com/office/powerpoint/2010/main" val="15944445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Custom 239">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B0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4.xml><?xml version="1.0" encoding="utf-8"?>
<?mso-contentType ?>
<SharedContentType xmlns="Microsoft.SharePoint.Taxonomy.ContentTypeSync" SourceId="1ee89e71-04cd-405e-9ca3-99e020c1694d" ContentTypeId="0x0101" PreviousValue="false"/>
</file>

<file path=customXml/itemProps1.xml><?xml version="1.0" encoding="utf-8"?>
<ds:datastoreItem xmlns:ds="http://schemas.openxmlformats.org/officeDocument/2006/customXml" ds:itemID="{68ED3CC4-90A9-4466-8611-49F71BEF9534}">
  <ds:schemaRefs>
    <ds:schemaRef ds:uri="44a56295-c29e-4898-8136-a54736c65b82"/>
    <ds:schemaRef ds:uri="9675ef8f-b755-4cd6-a742-8cae3d86c4f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EBDFA33-3959-412D-BF65-F572B77FF4EC}">
  <ds:schemaRefs>
    <ds:schemaRef ds:uri="http://schemas.microsoft.com/sharepoint/v3/contenttype/forms"/>
  </ds:schemaRefs>
</ds:datastoreItem>
</file>

<file path=customXml/itemProps3.xml><?xml version="1.0" encoding="utf-8"?>
<ds:datastoreItem xmlns:ds="http://schemas.openxmlformats.org/officeDocument/2006/customXml" ds:itemID="{9F6F5FD0-A94F-4E0E-8953-A634089166A9}">
  <ds:schemaRefs>
    <ds:schemaRef ds:uri="http://purl.org/dc/terms/"/>
    <ds:schemaRef ds:uri="http://purl.org/dc/elements/1.1/"/>
    <ds:schemaRef ds:uri="http://schemas.microsoft.com/office/2006/metadata/propertie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9675ef8f-b755-4cd6-a742-8cae3d86c4fe"/>
    <ds:schemaRef ds:uri="44a56295-c29e-4898-8136-a54736c65b82"/>
    <ds:schemaRef ds:uri="http://www.w3.org/XML/1998/namespace"/>
  </ds:schemaRefs>
</ds:datastoreItem>
</file>

<file path=customXml/itemProps4.xml><?xml version="1.0" encoding="utf-8"?>
<ds:datastoreItem xmlns:ds="http://schemas.openxmlformats.org/officeDocument/2006/customXml" ds:itemID="{91989A13-6EBC-4BFF-A25C-E4D3CAAA08AF}">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blank</Template>
  <TotalTime>1571</TotalTime>
  <Words>1144</Words>
  <Application>Microsoft Macintosh PowerPoint</Application>
  <PresentationFormat>On-screen Show (16:9)</PresentationFormat>
  <Paragraphs>130</Paragraphs>
  <Slides>25</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25</vt:i4>
      </vt:variant>
    </vt:vector>
  </HeadingPairs>
  <TitlesOfParts>
    <vt:vector size="32" baseType="lpstr">
      <vt:lpstr>Arial</vt:lpstr>
      <vt:lpstr>Calibri</vt:lpstr>
      <vt:lpstr>Consolas</vt:lpstr>
      <vt:lpstr>AZ Cover Slide Options</vt:lpstr>
      <vt:lpstr>AZ Divider Slide Options</vt:lpstr>
      <vt:lpstr>AZ Divider Slide Options - Colours</vt:lpstr>
      <vt:lpstr>AZ General Master Slide Options</vt:lpstr>
      <vt:lpstr>Beginner’s Python – Session Eight</vt:lpstr>
      <vt:lpstr>Session Content</vt:lpstr>
      <vt:lpstr>Reading From a Text File</vt:lpstr>
      <vt:lpstr>Reading From a Text File</vt:lpstr>
      <vt:lpstr>PowerPoint Presentation</vt:lpstr>
      <vt:lpstr>Reading From a Text File</vt:lpstr>
      <vt:lpstr>Reading From a Text File Puzzles</vt:lpstr>
      <vt:lpstr>Reading From a Text File Puzzles Solutions</vt:lpstr>
      <vt:lpstr>Reading Text Files Sequentially</vt:lpstr>
      <vt:lpstr>Reading Text Files Sequentially Puzzles</vt:lpstr>
      <vt:lpstr>Reading Text Files Sequentially Puzzles Solutions</vt:lpstr>
      <vt:lpstr>Writing to Text Files</vt:lpstr>
      <vt:lpstr>Writing to Text Files Puzzles</vt:lpstr>
      <vt:lpstr>Writing to Text Files Puzzles Solutions</vt:lpstr>
      <vt:lpstr>PowerPoint Presentation</vt:lpstr>
      <vt:lpstr>PowerPoint Presentation</vt:lpstr>
      <vt:lpstr>PowerPoint Presentation</vt:lpstr>
      <vt:lpstr>PowerPoint Presentation</vt:lpstr>
      <vt:lpstr>PowerPoint Presentation</vt:lpstr>
      <vt:lpstr>Built-in Modules</vt:lpstr>
      <vt:lpstr>Built-in Modules</vt:lpstr>
      <vt:lpstr>Aliases</vt:lpstr>
      <vt:lpstr>Built-in Modules Puzzles</vt:lpstr>
      <vt:lpstr>Built-in Modules Puzzles Solutions</vt:lpstr>
      <vt:lpstr>Closing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Jenei, Kinga</cp:lastModifiedBy>
  <cp:revision>64</cp:revision>
  <cp:lastPrinted>2018-03-07T14:46:57Z</cp:lastPrinted>
  <dcterms:created xsi:type="dcterms:W3CDTF">2019-10-30T15:52:02Z</dcterms:created>
  <dcterms:modified xsi:type="dcterms:W3CDTF">2024-04-23T08:36:31Z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